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8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8FCCE77-1DC6-4F04-A601-C9EDCE55FE6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4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4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4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5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78A32-74D8-46FF-9B42-C91DF6822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EC68F-D1D7-4B0F-B10D-877D5DD89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97E98-BD2D-4FC2-A292-14A74CF84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022E7-0CC1-43AD-BE8B-3D4146DC3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7803E4-2603-4EEA-852E-92480891D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69AE6A-529B-4ED1-9F78-51F75E430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19C851-8F23-434A-B612-A87EDDDCB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E0E46A-C3F6-42BF-96CB-CCF32A30A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9EC069-C5FE-4891-8B42-8FB1DD7CA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EE5B7-7CE6-4410-8CE4-8251C9B80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90034-68CB-449D-843F-A810F013F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AF5AA96-F05F-41E4-890B-8974BA4B1D2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11CCC73-5270-4BEF-AF50-4394106228C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0201003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引导学生积极参与社会实践和公益活动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引导学生积极参与社会实践和公益活动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整合社会实践和公益活动到课程中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学校与社会合作促进学生参与公益活动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引导学生积极参与社会实践和公益活动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5555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为什么要引导学生积极参与社会实践和公益活动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培养学生积极参与社会实践和公益活动是教育的重要目标之一。通过参与这些活动，学生可以培养社会责任感和公民意识，促进全面发展，提高综合素质，以及培养团队合作和领导能力。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197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198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199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200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1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2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3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4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5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6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7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8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9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0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11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212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3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4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6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7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0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1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3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4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5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6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7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8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29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0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1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2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3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4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5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6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7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8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9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41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搭建学生参与平台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学校可以建立志愿者组织、社会实践基地等平台，为学生提供参与的机会。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44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激发学生的参与热情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学校可以通过表彰优秀志愿者、激励参与活动等方式，激发学生参与社会实践和公益活动的热情。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47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如何引导学生积极参与社会实践和公益活动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51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学校开设相关课程和活动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学校可以通过设置社会实践课程、举办公益活动等方式，引导学生参与社会实践和公益活动。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7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258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9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0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1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2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3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4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5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6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7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8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9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0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1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2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3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7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学生参与社会活动的收获与感悟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学生参与社会活动不仅可以深入了解社会现状，增长见识，还能提升解决问题的能力和创新思维。同时，参与社会活动还可以培养学生的社会交往能力，拓展人际关系，为未来发展奠定良好基础。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7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79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80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1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2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3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4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5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6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7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8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9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0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1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2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3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4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5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9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9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学生参与社会活动的收获与感悟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增长见识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深入了解社会现状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创新思维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提升解决问题能力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拓展人际关系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培养社会交往能力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为什么要引导学生积极参与社会实践和公益活动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关注社会问题，担当社会责任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培养社会责任感和公民意识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学会与他人合作，发挥领导才能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培养团队合作和领导能力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提高综合素质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促进全面发展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28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29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30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331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332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3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4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5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6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7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8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9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0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1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2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43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344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5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6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7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8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9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0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1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2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3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4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5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6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7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8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9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60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361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362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363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4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5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6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367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68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369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0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1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2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3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74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375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6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7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8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9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3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8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整合社会实践和公益活动到课程中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8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将社会实践和公益活动融入课程设计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课程设计中，可以结合社会实践项目，让学生亲身参与实践，从而增强他们的学习体验。通过制定评估标准，可以促使学生积极参与，并评估他们的学习表现。此外，创新教学方法也是重要的，可以激发学生学习的动力，提高课程的吸引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8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https://d.book118.com/337002010034006054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引导学生积极参与社会实践和公益活动</vt:lpstr>
      <vt:lpstr>目录</vt:lpstr>
      <vt:lpstr>第1章 引导学生积极参与社会实践和公益活动</vt:lpstr>
      <vt:lpstr>为什么要引导学生积极参与社会实践和公益活动</vt:lpstr>
      <vt:lpstr>如何引导学生积极参与社会实践和公益活动</vt:lpstr>
      <vt:lpstr> </vt:lpstr>
      <vt:lpstr>学生参与社会活动的收获与感悟</vt:lpstr>
      <vt:lpstr>为什么要引导学生积极参与社会实践和公益活动</vt:lpstr>
      <vt:lpstr>第2章 整合社会实践和公益活动到课程中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2024-09-28T10:18:29.385</cp:lastPrinted>
  <dcterms:created xsi:type="dcterms:W3CDTF">2024-09-28T02:18:29Z</dcterms:created>
  <dcterms:modified xsi:type="dcterms:W3CDTF">2024-09-28T02:18:31Z</dcterms:modified>
</cp:coreProperties>
</file>