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C068D2-A8F6-4ACD-B6B3-71C9AC7DD0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10701D-277B-43A8-8751-D948D6DB57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AC01D2-9847-492D-B645-DFDBC91A25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B19EC3-735A-4C90-8E4E-FC98EE50BB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B9E6F4-580C-45DF-8A36-1D2F0EB1A9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504BEC-2778-476B-A92D-F48A1B6CCE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EE7C85-057C-4D54-B236-58D5AC1F9F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17DA97-36A0-4385-AF4B-3DBD4F9FBE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3D985E-E95B-4094-9D7C-283D483B24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2E2DA8-C48A-4F55-8FA7-F208FD871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31E7E4-4514-4D55-82C5-29C94743DC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0022001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生殖医学科护理相关</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生殖医学科基础知识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生殖医学科护理技术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生殖医学科护理管理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生殖医学科护理教育与培训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生殖医学科护理研究与发展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生殖医学科基础知识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l="11405" r="11405"/>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pic>
        <p:nvPicPr>
          <p:cNvPr id="7" name="Picture 7"/>
          <p:cNvPicPr>
            <a:picLocks noChangeAspect="1"/>
          </p:cNvPicPr>
          <p:nvPr/>
        </p:nvPicPr>
        <p:blipFill>
          <a:blip r:embed="rId3">
            <a:alphaModFix amt="70000"/>
          </a:blip>
          <a:srcRect t="1418" b="141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生殖医学科基础知识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生殖医学科护理技术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基础护理技能</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包括测量生命体征、观察病情、记录护理记录、消毒隔离等。这些技能是生殖医学科护理人员必须掌握的基本技能，以确保患者的安全和舒适。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沟通技巧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与患者及其家属进行有效沟通是生殖医学科护理人员的重要职责。护理人员需要具备良好的沟通技巧，包括倾听、解释、安慰等，以建立良好的护患关系，提高患者满意度。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疼痛管理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疼痛是生殖医学科患者常见的问题，护理人员需要掌握疼痛评估和疼痛控制的方法，为患者提供有效的疼痛管理，减轻患者的痛苦。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护理基本技能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阴道冲洗</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阴道冲洗是生殖医学科常见的护理操作之一，用于清洁阴道和宫颈，促进局部血液循环，预防感染。护理人员需要掌握正确的阴道冲洗方法，确保冲洗效果和患者舒适度。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6626" b="16626"/>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采精技术</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采精是生殖医学科常见的护理操作之一，用于获取男性患者的精液样本。护理人员需要掌握正确的采精技术，确保精液样本的质量和完整性。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胚胎移植技术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胚胎移植是生殖医学科重要的护理操作之一，用于将体外受精获得的胚胎移植到女性子宫内。护理人员需要掌握胚胎移植技术，确保胚胎顺利植入并提高成功率。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生殖系统护理操作</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辅助生殖技术护理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辅助生殖技术如体外受精、人工授精等需要特殊的护理技术，包括胚胎培养、卵子采集、精液处理等。护理人员需要掌握相关技术，确保辅助生殖过程的顺利进行。</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不孕不育护理</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不孕不育患者的特殊需求要求生殖医学科护理人员具备相关护理技术，包括心理疏导、生育建议、性生活指导等。护理人员需要关注患者的心理状态和生育需求，提供专业指导和支持。</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生殖系统手术后护理</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生殖系统手术如子宫切除、卵巢囊肿剥离等需要特殊的术后护理技术。护理人员需要掌握术后观察要点、伤口护理、疼痛控制等技能，确保患者术后恢复顺利。</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特殊情况护理技术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生殖医学科护理管理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定期开展生殖医学科护理培训，提高护理人员的专业知识和技能水平。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护理人员培训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护理人员考核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护理人员激励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建立完善的考核机制，对护理人员的专业能力、服务态度等进行全面评估。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通过奖励机制、晋升机制等手段，激发护理人员的工作积极性和职业发展动力。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https://d.book118.com/337002200165006035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2024-09-10T14:56:43.427</cp:lastPrinted>
  <dcterms:created xsi:type="dcterms:W3CDTF">2024-09-10T06:56:43Z</dcterms:created>
  <dcterms:modified xsi:type="dcterms:W3CDTF">2024-09-10T06:56:45Z</dcterms:modified>
</cp:coreProperties>
</file>