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94614-E4AB-47CF-9F62-87D2D25E2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9481D-F86F-4F07-946F-C66875448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EFDD5-EFA1-458A-94E0-282B59129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BFC79-E541-472B-BD6E-4C9509280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10AF50-85F8-4A64-856A-CB062BEAC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96AA5F-CACC-4432-ACAA-DFDDF9DBA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DDE2FE-C696-4930-8326-DC212EBB1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85E93-6EBD-4204-91B1-B179D09A9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3C485-494B-4CE4-B41E-3A17E5F58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C50AC-A256-4513-BDE0-225F04B2D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1EFE7-4EDB-40B6-8A27-201089968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03014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医院急诊突发事件应急预案及处理流程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现场处置流程及规范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后续处理与总结反思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法律法规支持与保障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合作交流与区域联动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指突然发生、造成或可能造成严重社会危害，需要采取应急处置措施予以应对的自然灾害、事故灾难、公共卫生事件和社会安全事件。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随着社会的快速发展，各种突发事件不断增多，医院作为重要的公共服务机构，必须建立完善的应急预案体系，提高应对突发事件的能力。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事故灾难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公共卫生事件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社会安全事件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常见类型与特点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如地震、洪水、台风等，具有不可预测性、破坏性大和影响范围广等特点。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如交通事故、火灾、爆炸等，往往造成人员伤亡和财产损失。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如传染病疫情、食物中毒等，影响公众健康和社会稳定。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如恐怖袭击、群体性事件等，对社会秩序和公共安全造成严重威胁。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影响因素及危害程度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突发事件往往造成不同程度的人员伤亡，影响医疗救治和患者安全。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医院设施、设备等财产可能受到损坏，影响正常运营和服务能力。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突发事件可能导致医疗秩序混乱，影响患者救治和医疗质量。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突发事件可能引起社会恐慌和不稳定因素，对医院声誉和形象造成负面影响。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医疗秩序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https://d.book118.com/337003014002006050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2024-09-22T08:27:35.636</cp:lastPrinted>
  <dcterms:created xsi:type="dcterms:W3CDTF">2024-09-22T00:27:35Z</dcterms:created>
  <dcterms:modified xsi:type="dcterms:W3CDTF">2024-09-22T00:27:37Z</dcterms:modified>
</cp:coreProperties>
</file>