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B8FAFD-4EAA-402A-9EE8-4E3D8E422E2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AC4C5-1AEB-4F00-8E27-9E763FC2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69355-7FE1-443A-B7CF-FC207B42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C7B30-ABB6-4EF6-961B-F84253FA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86ED7-6F3A-4487-9F5D-EC0D2C88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9ED9D-003C-4D36-956A-9327EE8A0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EE51EA-3BF6-4CA7-B480-AD0DAD2A0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38C80-5F6C-4177-A210-444930E1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21F56-C5D7-4CF4-A7D6-6A0311818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EEA83-51DB-4C94-85C1-F7419D0CB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9C3FA-EDA4-4C1A-AF96-27DC28B3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E8B48-1BE2-47CC-AF67-2E001858E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E20E361-3FA5-4359-8535-E51DD21302B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67ABB88-4C50-4F7C-A5DF-3B3424E2F91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0513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乳腺癌术后的查房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乳腺癌术后的查房简介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乳腺癌术后的查房常见并发症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乳腺癌术后的查房护理措施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乳腺癌术后的查房并发症的处理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乳腺癌术后的查房注意事项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乳腺癌术后的查房总结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乳腺癌术后的查房简介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乳腺癌术后的查房意义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乳腺癌患者手术后的查房至关重要，这有助于了解患者的恢复情况，监测手术伤口的愈合情况，以及观察是否有并发症的发生。通过查房，医护人员可以及时发现问题并采取相应措施，提高患者的康复率。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注意术后伤口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定期换药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观察疼痛情况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及时缓解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倾听患者需求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提供关怀和支持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乳腺癌术后的查房是一项复杂而重要的工作，需要医护人员细致入微地观察患者的各项情况，及时发现问题并处理。通过查房，可以提高患者的康复率，减少并发症的发生，为患者提供更好的医疗服务。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乳腺癌术后的查房常见并发症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术后感染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术后感染是乳腺癌手术后常见的并发症。如果不及时处理，可能会导致严重后果，因此需要密切观察病情，及时采取相应措施进行治疗。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术后血栓形成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7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58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59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增加患者并发症风险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遵医嘱进行预防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及时进行治疗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乳腺癌术后的查房护理措施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术后伤口护理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术后伤口护理是非常重要的，需要保持伤口清洁，定期更换敷料，以防止感染并促进伤口的愈合。医护人员应该定期检查伤口情况，确保患者术后恢复顺利。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饮食习惯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注意蛋白质摄入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多吃蔬果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术后营养支持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合理营养支持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增强免疫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1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3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4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https://d.book118.com/337005132034006054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乳腺癌术后的查房</vt:lpstr>
      <vt:lpstr>目录</vt:lpstr>
      <vt:lpstr>第一章 乳腺癌术后的查房简介</vt:lpstr>
      <vt:lpstr> </vt:lpstr>
      <vt:lpstr>查房的注意事项</vt:lpstr>
      <vt:lpstr>结论</vt:lpstr>
      <vt:lpstr>第2章 乳腺癌术后的查房常见并发症</vt:lpstr>
      <vt:lpstr> </vt:lpstr>
      <vt:lpstr>术后血栓形成</vt:lpstr>
      <vt:lpstr>第3章 乳腺癌术后的查房护理措施</vt:lpstr>
      <vt:lpstr> </vt:lpstr>
      <vt:lpstr>术后营养支持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2024-09-28T10:20:32.231</cp:lastPrinted>
  <dcterms:created xsi:type="dcterms:W3CDTF">2024-09-28T02:20:32Z</dcterms:created>
  <dcterms:modified xsi:type="dcterms:W3CDTF">2024-09-28T02:20:34Z</dcterms:modified>
</cp:coreProperties>
</file>