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AA4C73-2BF1-47D0-A2F9-C4A411D07A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D79DCB-7D85-4123-914C-09CA43FD4A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67755D-FF9E-4FE2-889E-99FEB1C3EA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163DB4-CEF2-410D-ABE8-17E5B1B11E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2B3EB1-353B-41C6-AA30-DF2854B3D6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E81708-AC2E-4221-A16A-D2E07FD959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512DFF-90DD-4188-B1B1-07CEDB0DD1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075241-2F17-40FE-AF1C-74BD10B4D5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145A15-EF9D-4027-A74D-118979CFB9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037173-6CDD-408C-BC0F-AAF10FC1BE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E56B18-9F14-4B6C-B4B6-7CC3B99EF0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00516204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深度强化学习在智能交互系统中的应用</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2024-01-02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深度强化学习基本原理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智能交互系统概述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深度强化学习在智能交互系统中应用方法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实验设计与实现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496" r="27496"/>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人工智能技术的快速发展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随着深度学习、强化学习等技术的不断进步，人工智能在各个领域的应用越来越广泛，为智能交互系统的发展提供了有力支持。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智能交互系统的需求增长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随着人们对智能化、个性化服务的需求日益增长，智能交互系统成为了研究的热点，而深度强化学习作为实现智能交互的关键技术之一，具有重要的研究价值。</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深度强化学习的优势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深度强化学习结合了深度学习的感知能力和强化学习的决策能力，能够在复杂环境中实现自适应学习和优化决策，为智能交互系统提供了强大的技术支持。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在智能交互系统领域，国外的研究起步较早，已经取得了显著的成果。例如，谷歌的DeepMind团队在围棋、星际争霸等游戏中利用深度强化学习技术取得了超越人类的水平，展示了其在复杂环境中的强大学习能力。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内在智能交互系统和深度强化学习领域的研究也取得了长足的进步。例如，阿里巴巴、百度等公司都在智能客服、智能家居等领域推出了基于深度强化学习的智能交互系统，显著提高了用户体验和服务质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随着深度强化学习技术的不断发展和应用场景的不断拓展，未来的智能交互系统将更加智能化、个性化，能够更好地理解和满足用户需求。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本文首先介绍了深度强化学习的基本原理和常用算法，然后详细阐述了其在智能交互系统中的应用，包括智能推荐、对话生成、语音识别等方面。最后，本文讨论了当前面临的挑战和未来可能的研究方向。</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本文系统地总结了深度强化学习在智能交互系统中的应用，并指出了当前面临的挑战和未来可能的研究方向，为相关领域的研究人员提供了有价值的参考。同时，本文还通过实验验证了所提方法的有效性，为智能交互系统的实际应用提供了有力支持。</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研究内容</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贡献</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本文研究内容与贡献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深度强化学习基本原理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2065" b="12065"/>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奖励与惩罚机制</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强化学习通过与环境交互获得奖励或惩罚，从而调整行为策略。</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状态与动作空间</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环境的状态和智能体可采取的动作构成了状态空间和动作空间。</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策略与值函数</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策略定义了智能体在给定状态下采取动作的概率分布，值函数则评估了策略的长期收益。</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强化学习基本概念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梯度下降与优化算法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深度学习通过梯度下降等优化算法更新网络参数，以最小化损失函数。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神经网络</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深度学习利用神经网络模型对数据进行特征提取和表示学习。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前向传播与反向传播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前向传播计算网络输出，反向传播则根据误差调整网络参数。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深度学习基本原理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深度强化学习结合方式</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同时学习值函数和策略，实现单步更新和在线学习，提高学习效率。</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演员-评论家（Actor-Critic）方法</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结合深度学习和Q学习，利用神经网络逼近Q值函数，实现高维状态空间下的强化学习任务。</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深度Q网络（DQN）</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通过神经网络表示策略，直接优化期望回报，适用于连续动作空间任务。</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策略梯度方法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智能交互系统概述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智能交互系统是一种利用人工智能、机器学习等技术，实现用户与系统之间自然、高效、智能的交互体验的系统。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智能交互系统具有自适应性、学习性、多模态性等特点，能够根据用户的行为、习惯和需求，自动调整交互方式和内容，提供更加个性化、智能化的服务。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智能交互系统定义与特点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语音交互系统</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通过语音识别、自然语言处理等技术，实现用户与系统之间的语音对话和交互。</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视觉交互系统</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利用计算机视觉、图像处理等技术，识别和理解用户的手势、表情等视觉信息，实现更加自然的交互方式。</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多模态交互系统</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融合语音、视觉等多种模态信息，提供更加全面、准确的用户意图理解和交互服务。</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常见智能交互系统类型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https://d.book118.com/337005162040006025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2024-08-29T16:10:46.619</cp:lastPrinted>
  <dcterms:created xsi:type="dcterms:W3CDTF">2024-08-29T08:10:46Z</dcterms:created>
  <dcterms:modified xsi:type="dcterms:W3CDTF">2024-08-29T08:10:48Z</dcterms:modified>
</cp:coreProperties>
</file>