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3ECC4-6EBE-4A1E-9381-945E009C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7AC6D-6294-4149-9E9F-CCB43CE6A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D3711-412C-4E8F-8C3E-763CD2C8B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60A94-4E69-4B69-A58D-97A3EF93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33A9D-1BD3-4B9D-98C5-1AEEC492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2DF15-F7B6-499F-B8ED-471905407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C407C-1314-4547-BEEA-E48E9782C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94F38-0893-4290-9A00-9BE1EAF80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EC249-E163-4AC9-97D1-1714E4859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738CD-6C99-4736-AE99-7E2DD35D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E7063-BF01-4C37-8C23-0EBDA64F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1012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预防老年痴呆的方法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脑力锻炼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心理调适与情感关怀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早期识别与干预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37" r="27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14" r="283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老年痴呆是一种慢性进行性神经系统退行性疾病，主要表现为记忆力减退、认知功能障碍、情绪行为异常等症状。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严重影响患者的生活质量，给家庭和社会带来沉重负担，如导致患者日常生活不能自理、走失、意外伤害等。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老年痴呆的定义和危害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73" b="20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预防老年痴呆的重要性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延缓疾病进程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通过预防措施，可以延缓老年痴呆的发病和进程，减轻症状。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预防老年痴呆有助于保持患者的认知功能和日常生活能力，提高生活质量。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减轻家庭和社会负担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预防老年痴呆可以减少医疗和照护支出，减轻家庭和社会的经济负担。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增加优质蛋白质的摄入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适量摄入鱼、禽、蛋、奶等优质蛋白质来源，为大脑提供必要的营养。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增加蔬菜、水果、全谷物的摄入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这些食物富含维生素、矿物质和抗氧化剂，有助于保护大脑免受氧化应激损伤。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控制饱和脂肪和胆固醇的摄入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减少高脂肪和高胆固醇食物的摄入，以降低心血管疾病的风险，从而间接降低老年痴呆的风险。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如散步、慢跑、游泳等，可以提高心肺功能，促进血液循环，有助于大脑获得充足的氧气和营养。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增强肌肉力量，提高身体平衡性，降低跌倒等意外事件的风险。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如瑜伽、太极等，可以提高身体柔韧性，缓解压力，改善睡眠。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33" b="8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保持规律的睡眠习惯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每天保证7-8小时的充足睡眠，有助于大脑进行清理和修复。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创造良好的睡眠环境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保持安静、舒适的睡眠环境，避免刺激性饮料的摄入。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处理睡眠障碍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如有睡眠障碍问题，及时就医寻求帮助。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吸烟会加速认知功能下降和老年痴呆的发生，应尽早戒烟。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过量饮酒会对大脑造成损害，应适量饮酒或避免饮酒。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限制饮酒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脑力锻炼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掌握一门新语言可以提高大脑的认知灵活性，增强多任务处理能力。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学习外语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学习乐器或声乐可以锻炼大脑多个区域的功能，包括听觉、运动和情感处理。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学习音乐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编程涉及逻辑思维、问题解决和创新能力，有助于锻炼大脑的认知功能。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学习编程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学习新知识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阅读可以拓宽视野，增加知识储备，同时提高理解力和表达能力。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292" b="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阅读各类书籍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经典文学作品可以激发想象力和创造力，培养人文素养。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阅读经典文学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针对自己感兴趣的领域进行深入阅读，可以提升专业知识和思维能力。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阅读专业书籍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阅读书籍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拼图游戏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拼图游戏可以锻炼空间感知能力、手眼协调能力和耐心。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数独游戏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数独是一种逻辑游戏，可以锻炼大脑的逻辑思维和推理能力。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如围棋、象棋等，可以锻炼策略思维、判断力和决策能力。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8149" r="2814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玩益智游戏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积极参与社区组织的各种活动，如文艺演出、志愿服务等，可以增加社交互动和认知刺激。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参加社区活动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在老年大学学习新知识、结交新朋友，可以丰富精神生活，延缓认知衰退。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参加老年大学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旅游可以开阔视野、放松心情，同时增加社交互动和身体锻炼。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参加旅游活动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参与社交活动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https://d.book118.com/337010120132006042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2024-09-16T03:08:48.769</cp:lastPrinted>
  <dcterms:created xsi:type="dcterms:W3CDTF">2024-09-15T19:08:48Z</dcterms:created>
  <dcterms:modified xsi:type="dcterms:W3CDTF">2024-09-15T19:08:50Z</dcterms:modified>
</cp:coreProperties>
</file>