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2C03B-89AF-4CF2-B21A-3C5210AF1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26135-221A-4F8A-AD8A-A5C7CCA54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251B9-E644-4AD5-BEF8-22E9B69EC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121939-EE2E-4712-B47A-4A2B0771A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7F2F19-F3E3-4D7B-9E7C-D160858BA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268722-FE20-4C01-9B98-A1D4C3950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2957F5-A494-4C9A-A424-C8D7BDB41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7E39A6-7F30-4288-B3F2-D8C3CD83F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03B38D-1291-4FFC-B5D0-9CE2110B3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EF3AA5-DC71-4737-963F-F25B3CCB6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79B00-AB7A-40E3-8227-F60736A40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1300110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手术室护理安全管理的领导与管理技巧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手术室护理安全管理的领导力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手术室护理安全管理的组织文化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手术室护理安全管理的制度建设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手术室护理安全管理的培训与实践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手术室护理安全管理是医疗质量管理的核心内容之一，对于保障患者的生命安全和身体健康具有重要意义。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手术室护理安全管理是指在手术室护理工作中，通过一系列措施和手段，确保患者安全、降低风险和减少不良事件的发生。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手术室护理安全管理经历了从无到有、从简单到复杂的发展历程，随着医疗技术的不断进步和患者需求的不断提高，手术室护理安全管理也在不断完善和提升。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目前，手术室护理安全管理已经形成了较为完善的体系和规范，包括手术室安全管理制度、安全评估与监控、风险防范与控制等方面的内容，为保障患者的安全提供了有力支持。</a:t>
            </a:r>
            <a:endParaRPr lang="en-US" sz="1100"/>
          </a:p>
          <a:p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手术室护理安全管理的历史与发展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目前，手术室护理安全管理已经得到了广泛的重视和应用，但仍存在一些问题和挑战，如人员素质参差不齐、设备设施不完善、管理监督不到位等。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随着医疗技术的不断发展和患者需求的不断提高，手术室护理安全管理面临着越来越多的挑战和机遇，需要不断更新管理理念和方法，提高管理水平和效果。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44" r="24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手术室护理安全管理的现状与挑战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手术室护理安全管理的领导力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69" b="1796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引领团队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手术室护理安全管理的领导者需要具备前瞻性和战略眼光，引领团队向正确的方向发展。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决策能力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领导者需要具备快速、准确、科学的决策能力，以应对手术室护理过程中的突发情况。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沟通协调能力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领导者需要具备良好的沟通协调能力，确保团队成员之间的有效沟通，提高工作效率。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领导力在手术室护理安全管理中的作用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586" b="1558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民主式领导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领导者应充分尊重团队成员的意见和建议，共同决策，提高团队的凝聚力和向心力。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权威式领导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领导者应具备权威性和决断力，在紧急情况下能够迅速做出决策并指挥团队成员执行。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变革型领导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领导者应具备创新和变革的能力，能够引导团队适应不断变化的护理安全需求。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手术室护理安全管理中的领导风格与技巧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领导者应不断学习和提升自己的专业知识和技能，以更好地应对手术室护理安全管理的挑战。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实践与反思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团队合作与交流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领导者应通过实践和反思来不断总结经验，改进自己的领导风格和技巧。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领导者应注重团队合作和交流，通过团队的力量来提升手术室护理安全管理的水平。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提升手术室护理安全管理领导力的途径与方法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手术室护理安全管理的组织文化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https://d.book118.com/337013001104006032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2024-09-05T09:32:32.864</cp:lastPrinted>
  <dcterms:created xsi:type="dcterms:W3CDTF">2024-09-05T01:32:32Z</dcterms:created>
  <dcterms:modified xsi:type="dcterms:W3CDTF">2024-09-05T01:32:34Z</dcterms:modified>
</cp:coreProperties>
</file>