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0A8E8E5-85F4-48DE-BCD0-89FF8140659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6861A7-7DBB-4881-99A0-6935ED610A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39BD97-E94F-478C-8785-72F93BA7F2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E428A8-4A80-41BE-8B67-79DAC4F7FB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41E5AFF-1E7F-4823-8B31-5061FC882A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502C10-C09C-4725-BA96-0F98348A702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732349D-8FC6-47D6-B20E-1B98EB2A636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8A530C-E20E-4B3D-9737-F9E478E32F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8B9EF4-F0BB-4DD5-B0F2-DFD00C5843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1E52DDA-2B35-4874-9B07-A776B176FF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7B604-73E1-4F0A-82EA-BC178082CC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16.jpeg" /><Relationship Id="rId6"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5.jpeg" /><Relationship Id="rId4" Type="http://schemas.openxmlformats.org/officeDocument/2006/relationships/image" Target="../media/image26.jpeg" /><Relationship Id="rId5"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7016166104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情境教学设计的有效性研究</a:t>
            </a:r>
          </a:p>
        </p:txBody>
      </p:sp>
      <p:sp>
        <p:nvSpPr>
          <p:cNvPr id="3" name="TextBox 3"/>
          <p:cNvSpPr txBox="1"/>
          <p:nvPr/>
        </p:nvSpPr>
        <p:spPr>
          <a:xfrm>
            <a:off x="744631" y="5235132"/>
            <a:ext cx="3273378"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lumMod val="95000"/>
                    <a:lumOff val="5000"/>
                    <a:alpha val="100000"/>
                  </a:schemeClr>
                </a:solidFill>
                <a:latin typeface="Arial"/>
                <a:ea typeface="Arial"/>
                <a:cs typeface="Arial"/>
              </a:rPr>
              <a:t>汇报人：XX</a:t>
            </a:r>
          </a:p>
        </p:txBody>
      </p:sp>
      <p:sp>
        <p:nvSpPr>
          <p:cNvPr id="4" name="TextBox 4"/>
          <p:cNvSpPr txBox="1"/>
          <p:nvPr/>
        </p:nvSpPr>
        <p:spPr>
          <a:xfrm>
            <a:off x="744631" y="5693115"/>
            <a:ext cx="2851551" cy="3790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dk1">
                    <a:alpha val="100000"/>
                  </a:schemeClr>
                </a:solidFill>
                <a:latin typeface="Arial"/>
                <a:ea typeface="Arial"/>
                <a:cs typeface="Arial"/>
              </a:rPr>
              <a:t>2024-02-02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情境教学设计概述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情境教学设计原则与策略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情境教学设计实施过程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情境教学设计有效性评估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情境教学设计案例分析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情境教学设计发展趋势与挑战</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情境教学设计概述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情境教学设计是指在教学过程中，教师有目的地引入或创设具有一定情绪色彩的、以形象为主体的生动具体的场景，以引起学生一定的态度体验，从而帮助学生理解教材，并使学生的心理机能得到发展的教学方法。</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情境教学设计强调情境创设的真实性、形象性、情感性和问题性，注重学生的情感体验和认知发展，是一种寓教于乐的教学方式。</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情境教学设计定义与特点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100" b="210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84" r="184"/>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情境教学设计理论基础</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认知心理学理论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情境教学设计符合认知心理学关于学习是知识的建构过程的理论，强调学生在特定情境中进行知识建构。</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情感心理学理论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情境教学设计注重学生的情感体验，符合情感心理学关于情感对认知活动具有动力、强化和调节作用的理论。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建构主义学习理论</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情境教学设计体现了建构主义学习理论关于学习是学习者主动建构内部心理表征的过程，强调学习的主动性、社会性和情境性。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通过创设生动具体的场景，激发学生的学习兴趣和好奇心，提高学生的课堂参与度。</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提高学生的学习兴趣和参与度</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情境教学设计有助于学生在特定情境中进行知识建构，促进学生的认知发展和思维能力提升。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促进学生的认知发展和知识建构</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通过情境教学设计，可以培养学生的情感态度和价值观，提高学生的综合素养和人文精神。</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培养学生的情感态度和价值观</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情境教学设计是一种创新的教学方式，可以推动教学改革和创新，提高教学质量和效果。</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推动教学改革和创新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情境教学设计意义与价值</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情境教学设计原则与策略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1693" r="21693"/>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t="12297" b="1229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t="12272" b="12272"/>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05451" y="3460761"/>
            <a:ext cx="2286000" cy="2849023"/>
            <a:chOff x="705451" y="3460761"/>
            <a:chExt cx="2286000" cy="2849023"/>
          </a:xfrm>
        </p:grpSpPr>
        <p:sp>
          <p:nvSpPr>
            <p:cNvPr id="13" name="AutoShape 13"/>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情境教学设计原则</a:t>
              </a:r>
            </a:p>
          </p:txBody>
        </p:sp>
      </p:grpSp>
      <p:sp>
        <p:nvSpPr>
          <p:cNvPr id="37" name="TextBox 37"/>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设计情境应尽可能接近真实世界，反映知识在真实生活中的应用。</a:t>
            </a:r>
          </a:p>
        </p:txBody>
      </p:sp>
      <p:sp>
        <p:nvSpPr>
          <p:cNvPr id="38" name="TextBox 38"/>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针对不同教学目标和内容，设计具有针对性的情境。</a:t>
            </a:r>
          </a:p>
        </p:txBody>
      </p:sp>
      <p:sp>
        <p:nvSpPr>
          <p:cNvPr id="39" name="TextBox 39"/>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情境设计应富有趣味性，激发学生的学习兴趣和探究欲望。</a:t>
            </a:r>
          </a:p>
        </p:txBody>
      </p:sp>
      <p:sp>
        <p:nvSpPr>
          <p:cNvPr id="40" name="TextBox 4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rgbClr val="FFFDFD">
                    <a:alpha val="100000"/>
                  </a:srgbClr>
                </a:solidFill>
                <a:latin typeface="Microsoft Yahei"/>
                <a:ea typeface="Microsoft Yahei"/>
                <a:cs typeface="Microsoft Yahei"/>
              </a:rPr>
              <a:t>鼓励学生自由发挥，提供多种可能的解决方案和思路。</a:t>
            </a:r>
          </a:p>
        </p:txBody>
      </p:sp>
      <p:sp>
        <p:nvSpPr>
          <p:cNvPr id="41" name="TextBox 41"/>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真实性原则</a:t>
            </a:r>
          </a:p>
        </p:txBody>
      </p:sp>
      <p:sp>
        <p:nvSpPr>
          <p:cNvPr id="42" name="TextBox 42"/>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针对性原则</a:t>
            </a:r>
          </a:p>
        </p:txBody>
      </p:sp>
      <p:sp>
        <p:nvSpPr>
          <p:cNvPr id="43" name="TextBox 43"/>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趣味性原则</a:t>
            </a:r>
          </a:p>
        </p:txBody>
      </p:sp>
      <p:sp>
        <p:nvSpPr>
          <p:cNvPr id="44" name="TextBox 44"/>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FFF">
                    <a:alpha val="100000"/>
                  </a:srgbClr>
                </a:solidFill>
                <a:latin typeface="Microsoft Yahei"/>
                <a:ea typeface="Microsoft Yahei"/>
                <a:cs typeface="Microsoft Yahei"/>
              </a:rPr>
              <a:t>开放性原则</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生活化策略</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形象化策略</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问题化策略</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情感化策略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情境创设策略</a:t>
              </a:r>
            </a:p>
          </p:txBody>
        </p:sp>
      </p:grpSp>
      <p:pic>
        <p:nvPicPr>
          <p:cNvPr id="28" name="Picture 28"/>
          <p:cNvPicPr>
            <a:picLocks noChangeAspect="1"/>
          </p:cNvPicPr>
          <p:nvPr/>
        </p:nvPicPr>
        <p:blipFill>
          <a:blip r:embed="rId2"/>
          <a:srcRect l="15337" r="1533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22144" r="22144"/>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将知识与日常生活相结合，创设贴近学生生活的情境。</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利用直观、生动的形象来呈现知识，降低理解难度。</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将知识转化为问题，引导学生在解决问题的过程中掌握知识。</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关注学生的情感体验，创设能够引起学生共鸣的情境。</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6750" r="1675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教材资源整合</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数字化资源整合</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社会资源整合</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学生资源整合</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资源整合策略</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充分挖掘教材资源，将教材内容与情境设计紧密结合。</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将社会资源引入课堂，为学生提供更广阔的学习空间。</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利用数字技术和网络资源，丰富情境设计的素材和形式。</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充分发挥学生的主体作用，利用学生的经验和特长丰富情境设计。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228" r="8228"/>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采用多种评价方式，全面评估学生在情境教学中的表现。</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多元化评价</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对学生的表现给予及时反馈，引导学生调整学习策略。</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及时性反馈</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针对不同学生的需求，提供个性化的指导和帮助。</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针对性指导</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以鼓励为主，增强学生的自信心和学习动力。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鼓励性评价</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评价反馈策略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情境教学设计实施过程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910" r="3091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724" r="3372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961" r="3296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包括年龄、性别、认知水平、学习风格等方面的分析，以了解学习者的基本情况和差异。</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学习者特征分析</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通过问卷调查、访谈等方式，深入了解学习者的学习需求、兴趣点和困难所在。</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学习者需求分析</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分析学习者特征与需求</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595" b="859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根据课程标准和学习者特征，制定具体、明确、可衡量的教学目标。</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结合教学目标和学习者需求，合理安排教学内容、教学方法和教学时间，形成详细的教学计划。</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制定明确目标与计划</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制定教学计划</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明确教学目标</a:t>
            </a:r>
            <a:endParaRPr lang="en-US" sz="1100"/>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运用图片、音频、视频等多媒体元素，创设与教学内容相关的生动情境。</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利用多媒体技术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角色扮演与模拟</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750" r="167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引入真实案例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通过角色扮演、情景模拟等方式，让学习者身临其境地感受和理解教学内容。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结合生活实际，引入与教学内容相关的真实案例，增强学习者对知识的感知和应用能力。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创设生动逼真情境</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https://d.book118.com/337016166104006051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2024-09-24T15:18:29.663</cp:lastPrinted>
  <dcterms:created xsi:type="dcterms:W3CDTF">2024-09-24T07:18:29Z</dcterms:created>
  <dcterms:modified xsi:type="dcterms:W3CDTF">2024-09-24T07:18:31Z</dcterms:modified>
</cp:coreProperties>
</file>