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9E6425-CD15-4DD3-8D51-924513AE7C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47886-C303-4A86-BEF5-3B72E857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E14CA-183A-419A-9682-C19C452A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646C7-BCDB-4C30-AF77-53DBBBB9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8754C-72E9-4FD9-A21A-D20B81FB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F87F1-223B-4F55-84C3-9FEC031B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55ABE-F8CA-42A2-842B-8C6D9BCA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8DBD0-F2E9-4F59-A6E4-80110421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D02CB-4C25-4AA8-96DC-861046B96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973DF-6C14-4208-8B64-FB655B9B3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6BF63-200F-44AA-AAD7-F2CE4F2F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220E7-B35E-4759-BADB-56088074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397EE5-5A2D-4CED-A28F-CFF794E89E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4C93CF9-E350-469B-A586-80FD191EA4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011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提升教学质量的关键因素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优质教学的特点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提升教学质量的关键因素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教学质量提升策略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教学质量的定义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教学质量是指教师教学活动的效果和水平，是教师为学生提供的教育服务的品质和水平。提升教学质量可以提高学生的学习效果和满意度，是教育工作中至关重要的一环。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教学质量的重要性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教学质量好的课程能够促进学生成绩的提升。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学生成绩提升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高质量的教学可以帮助学生提升学习能力和解决问题的能力。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教学质量关乎整个教育工作的效果和成效，是教师们努力的方向。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教育工作核心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教学质量的评价标准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包括学生的学习态度、品德素质、科学素养等多个方面的评价。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学生综合素质评价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评价课程设置是否合理，教学内容是否丰富生动等方面的标准。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评价教师的授课水平、教学态度、教学方法等方面的表现。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提升教学质量的关键因素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教学质量的提升需要教师努力提高教学水平，注重学生的学习氛围营造和激发学生学习兴趣。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学生参与度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积极主动学习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学习态度积极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教材教辅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课程设置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校园文化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关键影响因素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教师授课能力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教师教学经验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教师与学生互动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教学质量改进策略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定期对教学质量进行评估，及时发现问题并改进。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建立奖惩机制，激励教师积极教学，提高教学效果。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提升教师的专业水平和教学技能，促进教学质量的提升。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提升师资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优质教学的特点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激发学生兴趣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使用生动有趣的案例或故事引入教学内容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增加趣味性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结合实例、视频等多种方式进行教学，吸引学生注意力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丰富教学内容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通过提出问题或挑战激发学生思考与探索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启发性教学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根据学生不同水平，分层编排教学内容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分层教学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根据学生反馈，调整教学方式，满足不同学生需求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与学生一对一交流，了解学习困难，提供个性化辅导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根据学生兴趣和特长，制定个性化学习计划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生动直观的案例展示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提供实践机会，巩固学习成果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增加学生的动手能力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促进学生思维碰撞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培养学生表达和思考能力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多元教学手段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清晰逻辑的知识传授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重点突出的讲解方式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教学提升关键因素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优质教学的特点包括激发学生兴趣、个性化教学和多元教学手段。通过增加趣味性、启发性教学，帮助每个学生发挥潜力，结合多种教学方式提供丰富的学习体验，可以有效提升教学质量。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多元教学手段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通过实验让学生亲身体验科学原理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促进学生团队合作精神和交流能力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利用游戏元素提升学习趣味性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鼓励学生积极参与课堂讨论和互动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提升教学质量的关键因素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教师的专业素养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教师的专业知识、教学技能、教学经验是提升教学质量的重要因素。只有具备扎实的专业素养，教师才能更好地引导学生学习，激发他们的学习兴趣，提升教学效果。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学生的参与度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激发学生学习的热情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培养学生与他人合作的意识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引导学生主动思考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促进思维发展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教学资源的利用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利用图片、视频等形式呈现知识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多媒体教学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利用网络平台提供的资源辅助教学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开展实践活动帮助学生巩固知识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互动教学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激发学生思维，增强交流能力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通过游戏形式激发学生学习兴趣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让学生扮演角色，增强情景模拟能力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鼓励学生提出问题、回答问题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提问互动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及时对学生表现进行评价和反馈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组织学生进行课堂讨论，交流见解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https://d.book118.com/337020110011006055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提升教学质量的关键因素</vt:lpstr>
      <vt:lpstr>目录</vt:lpstr>
      <vt:lpstr>第1章 简介</vt:lpstr>
      <vt:lpstr>教学质量的定义</vt:lpstr>
      <vt:lpstr>教学质量的重要性</vt:lpstr>
      <vt:lpstr>教学质量的评价标准</vt:lpstr>
      <vt:lpstr> </vt:lpstr>
      <vt:lpstr>关键影响因素</vt:lpstr>
      <vt:lpstr>教学质量改进策略</vt:lpstr>
      <vt:lpstr>第2章 优质教学的特点</vt:lpstr>
      <vt:lpstr>激发学生兴趣</vt:lpstr>
      <vt:lpstr>个性化教学</vt:lpstr>
      <vt:lpstr>多元教学手段</vt:lpstr>
      <vt:lpstr> </vt:lpstr>
      <vt:lpstr>多元教学手段</vt:lpstr>
      <vt:lpstr>第3章 提升教学质量的关键因素</vt:lpstr>
      <vt:lpstr> </vt:lpstr>
      <vt:lpstr>学生的参与度</vt:lpstr>
      <vt:lpstr>教学资源的利用</vt:lpstr>
      <vt:lpstr>互动教学</vt:lpstr>
      <vt:lpstr>课堂互动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2024-09-29T14:02:14.099</cp:lastPrinted>
  <dcterms:created xsi:type="dcterms:W3CDTF">2024-09-29T06:02:14Z</dcterms:created>
  <dcterms:modified xsi:type="dcterms:W3CDTF">2024-09-29T06:02:16Z</dcterms:modified>
</cp:coreProperties>
</file>