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C65E1-82C6-4899-B221-C53C247F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8D6F-3995-4F2D-B3FB-322DB14A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0FB93-18EF-49CA-9BB0-30864052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AA698-DD0B-495A-BC45-8986958D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CC048-1E57-4FCC-A0A3-1398D3A8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3DC40-D10D-456C-98D8-5226CFA5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19F703-8E90-4203-9F56-C3C1CD0A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8295F-8F44-4B42-A8FC-98BD216EE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84356-2437-426E-B89D-363E9A08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3EF9C-95B1-47DA-8FC7-F80E0B43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86C8A-6A34-46C2-81FF-94BBAACE2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10631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清洁小手卫生知识讲座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手部卫生的基础知识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手部清洁的方法和步骤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手部消毒的方法和步骤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手部卫生的注意事项和误区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手部卫生与健康的关系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清洁小手卫生知识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提高公众对洗手重要性的认识，掌握正确的洗手方法，养成良好的洗手习惯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洗手是预防疾病传播的有效途径，尤其在接触公共场所和与他人接触后，能够减少细菌和病毒的传播。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养成勤洗手的习惯有助于保护个人健康，降低感染疾病的风险。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提高公众的洗手意识，有助于减少公共卫生问题，保护他人健康。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9" r="119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40" r="90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使用肥皂和水，或者使用含有至少60%酒精的手部消毒液，清洁双手的过程。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包括洗手和手部消毒在内的所有手部清洁活动。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手部卫生的定义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手部卫生的标准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每次上厕所后。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在处理食物之前和之后。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在喂食儿童或准备婴儿食物之前。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每次接触动物或动物粪便后。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77" b="161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20" r="28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手部卫生的日常习惯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每天至少洗2-3次手，特别是在吃饭前和上厕所后。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在洗手时使用洗手液可以更有效地去除细菌。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洗完手后，使用干净的毛巾或纸巾擦干手。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在无法洗手的情况下，使用手部消毒液进行清洁。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定期洗手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使用洗手液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手部清洁的方法和步骤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将双手用水湿润，确保每个手指间都浸湿。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洗手的基本步骤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湿润双手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取适量洗手液涂抹在手掌和手背上，并均匀搓揉。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涂抹洗手液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用一只手握住另一只手的手指，逐一搓洗每个指间。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搓洗指间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将手腕上下翻转，用一只手清洗另一只手的手腕。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清洗手腕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用清水彻底冲洗双手，确保洗手液和污垢被完全冲掉。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冲洗干净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用干净的毛巾或纸巾轻轻擦干双手，避免使用共用的毛巾。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擦干双手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上厕所后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吃饭前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处理生肉、海鲜后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与宠物接触后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洗手的最佳时机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使用卫生间后是洗手的关键时刻，因为手上可能接触到了粪便和尿液中的细菌。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在准备食物或用餐前洗手，以避免将细菌带入口中。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处理生肉、海鲜等食物后，手上容易沾染细菌，应及时洗手。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与宠物玩耍或接触后，手上可能沾染宠物的毛发和皮屑，以及宠物身上的细菌。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8575" b="85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选择不含刺激性成分的洗手液，以免对手部皮肤造成伤害。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选择温和的洗手液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涂抹适量洗手液以确保手部得到充分清洁，但不要过量以免造成浪费。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适量使用洗手液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使用完洗手液后，确保瓶口紧密关闭，以防洗手液变干或被污染。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关紧洗手液瓶口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为了保持洗手液的清洁效果，建议定期更换洗手液瓶内的液体。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定期更换洗手液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洗手液的选择和使用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手部消毒的方法和步骤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https://d.book118.com/337021063132006036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2024-09-11T17:03:53.595</cp:lastPrinted>
  <dcterms:created xsi:type="dcterms:W3CDTF">2024-09-11T09:03:53Z</dcterms:created>
  <dcterms:modified xsi:type="dcterms:W3CDTF">2024-09-11T09:03:55Z</dcterms:modified>
</cp:coreProperties>
</file>