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0BE95-609E-4731-AB2C-6E2D16B86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6C24-53E3-43F5-83AB-345A3E7F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0284F-472A-4A51-AB86-93AB8F8B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8E9E1-515E-4D95-BE6E-B96DABE8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17C87-DEF9-43D3-B492-4307BC96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E7AB4-25E9-4DDA-B1F6-6706CA0D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2AC6F-FE9B-4D06-AAA0-6A44F697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F3CAC-997B-4815-BF18-B474B222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C4BF1-8FD2-4999-9CA6-58B6EABE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2B9B-8163-4788-8146-E2FA886BF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5F47-0ECF-41B3-BDC0-11E5C4EF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3040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机能学实验动脉血压生理性调节要点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机能学实验基础知识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动脉血压是维持机体正常生理功能的重要参数，其生理性调节机制对于理解人体心血管系统的运作具有重要意义。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机能学实验是生物学和医学研究中的一种重要方法，通过实验观察生物机体的正常功能和异常反应，以揭示生命活动的规律。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探究动脉血压的生理性调节机制，包括神经调节、体液调节和自身调节等方面。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通过实验了解不同因素对动脉血压的影响，为临床心血管疾病的诊断和治疗提供理论依据。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机能学实验基础知识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指血管内的血液对血管壁产生的侧压力，是反映心血管功能的重要指标。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成人收缩压为90-140mmHg，舒张压为60-90mmHg，脉压为30-40mmHg。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动脉血压概念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通过交感神经和副交感神经调节心脏的收缩力和心率，从而影响血压。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肾上腺素、去甲肾上腺素等激素通过影响心肌收缩力和血管平滑肌舒缩，调节血压。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容量和压力感受器调节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循环血量和血管壁压力变化可刺激容量感受器和压力感受器，反射性调节血压。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生理性调节机制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大鼠、小鼠、兔、狗等。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常用动物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应选择健康、适龄、体重相近的动物，以保证实验结果的准确性和可重复性。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实验动物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选择健康的成年雄性或雌性动物，如家兔、大鼠或小鼠。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实验器材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准备手术器械、注射器、导管、血压计、注射药物等。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确保实验环境安静、温度适宜，并准备好相应的麻醉设备。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对动物进行麻醉，确保其在整个实验过程中保持安静。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进行相应的手术准备，如切开皮肤、分离血管等。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将导管插入动脉，连接血压计，记录血压数据。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血压测量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通过注射药物或改变环境刺激等方式，观察动脉血压的变化。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生理性调节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https://d.book118.com/337023040011006034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2024-09-07T18:32:50.714</cp:lastPrinted>
  <dcterms:created xsi:type="dcterms:W3CDTF">2024-09-07T10:32:50Z</dcterms:created>
  <dcterms:modified xsi:type="dcterms:W3CDTF">2024-09-07T10:32:52Z</dcterms:modified>
</cp:coreProperties>
</file>