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4F685-761C-432B-BB69-9206BBD2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6570A-EDEB-4D78-858E-48DD08AAC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C5252-F239-4355-9927-AD12307A7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93A03-935E-4164-94C0-3D7BBD889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454E8-4DA8-4793-BC7B-C6AB3F7A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A7434-8DAA-4F85-B8BD-08A527A0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51D5E-07CA-4FBD-8043-439BF36D3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895A1-E92B-4C75-A955-027BC9E4C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4E304-0ED0-4E9B-BDFA-74D27779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CBDD-2571-42D9-BC42-4DB2D62BF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BA3CD-5220-4118-8285-75BD3B0C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3142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市委上半年效能年建设活动工作总结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效能年建设活动推进情况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取得的成效与亮点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建议与意见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积极响应中央关于效能建设的号召，加强自身建设，提高工作效能。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贯彻落实中央精神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542" b="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加强自身建设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通过效能建设，优化资源配置，提高政府服务效率，推动经济社会持续健康发展。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深化内部管理改革，提高干部队伍素质，增强凝聚力和战斗力。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本次总结涵盖市委上半年效能年建设活动的全部工作。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包括活动组织、计划实施、监督检查、成效评估等方面。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涉及市委各部门、各单位及全体工作人员。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2" b="110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工作目标完成情况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市委上半年紧紧围绕效能年建设活动的工作目标，积极推进各项工作，取得了显著成效。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在工作中，我们注重创新，通过开展“互联网+政务服务”等活动，提高了政府服务效率和质量。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尽管我们取得了一定的成绩，但在工作中仍存在一些问题，如部分工作人员对效能年建设活动的认识不足、工作推进不够有力等。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推进“放管服”改革。我们加大了简政放权的力度，取消了一批行政审批事项，优化了审批流程，提高了审批效率。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加强干部队伍建设。我们注重干部的选拔、培养和管理，通过举办培训班、交流学习等方式，提高了干部队伍的素质和能力。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推进党风廉政建设。我们严格落实中央八项规定精神，加强了对党员干部的监督和管理，严肃查处了一批违纪违法行为。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58" r="6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部分工作人员对效能年建设活动的认识不足。这主要是由于我们在宣传教育方面做得不够深入，导致部分工作人员对活动的意义、目的和要求理解不够透彻。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工作推进不够有力。这主要是由于我们在制定工作计划和实施方案时考虑不够周全，导致部分工作推进缓慢或停滞不前。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监督考核机制不完善。这主要是由于我们在制定监督考核办法时存在漏洞和不足，导致部分工作人员在工作中存在敷衍了事、推诿扯皮等现象。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效能年建设活动推进情况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成立专门小组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市委成立了效能年建设活动领导小组，负责活动的组织、协调、监督和检查。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为确保效能年建设活动的顺利推进，市委制定了详细的活动计划，明确了活动的目标、任务、时间表和责任人。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广泛动员参与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通过召开动员会、座谈会等形式，广泛动员各级干部和群众积极参与效能年建设活动。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开展专题培训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市委组织开展了多期效能建设专题培训班，对各级干部进行效能理念、方法技能等方面的培训。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推广先进经验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通过组织现场观摩、经验交流会等活动，推广在效能建设方面取得的先进经验和做法。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通过宣传栏、标语、宣传册等多种形式，加强对效能年建设活动的宣传教育，提高干部和群众的认识和参与度。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市委通过定期巡查、专项检查等方式，加强对各级各部门效能建设情况的监督检查，及时发现问题并督促整改。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市委制定了效能建设考核办法和考核标准，对各级各部门进行定期考核评价，并将考核结果作为干部选拔任用的重要依据。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市委通过公开举报电话、设立投诉信箱等方式，接受社会各界对效能建设的监督和评价，及时回应群众关切。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接受社会监督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监督检查与考核评价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https://d.book118.com/337023142052006042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2024-09-15T13:55:13.036</cp:lastPrinted>
  <dcterms:created xsi:type="dcterms:W3CDTF">2024-09-15T05:55:13Z</dcterms:created>
  <dcterms:modified xsi:type="dcterms:W3CDTF">2024-09-15T05:55:15Z</dcterms:modified>
</cp:coreProperties>
</file>