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681C22-F889-471A-87CF-E9850F764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714418-B03F-4518-AC61-55C382128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2A160-F87C-43E5-82E0-E45FF15C6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45B3E1-3211-4F50-8287-FF81EF358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DA5B7A-29F0-4FE8-8845-FAE9ABF62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C9910A-807C-460B-9052-2356E30BE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922934-0434-4A80-B97F-775F2308B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B683CB-A868-4442-AFFB-0A4D0A014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A595D4-025F-4D75-A05B-90872D13D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230F9-6328-4F48-8302-76DBEB2C8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812B5-4855-4539-A04C-B90785FA7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024051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输液反应及护理PPT\n## 1.输液反应的基本概念与分类\n### 1.1输液反应的定义与发生原因\n### 1.2输液反应的类型与特点\n### 1.3输液反应的发病率与危害\n## 2.输液反应的临床表现与诊断\n### 2.1输液反应的临床表现与症状\n### 2.2输液反应的诊断方法与标准\n### 2.3输液反应的鉴别诊断与处理\n## 3.输液反应的预防措施与护理方法\n### 3.1输液反应的预防措施与注意事项\n### 3.2输液反应的护理方法与技巧\n### 3.3输液反应的护理记录与交接\n## 4.输液反应的应急预案与处理流程\n### 4.1输液反应的应急预案与培训\n### 4.2输液反应的处理流程与措施\n### 4.3输液反应的处理效果与评估\n## 5.输液反应的护理管理与教育培训\n### 5.1输液反应的护理管理制度与措施\n### 5.2输液反应的护理教育培训与实施\n### 5.3输液反应的护理质量与持续改进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输液反应及护理PPT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输液反应的基本概念与分类</a:t>
            </a:r>
            <a:endParaRPr/>
          </a:p>
        </p:txBody>
      </p:sp>
      <p:sp>
        <p:nvSpPr>
          <p:cNvPr id="8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输液反应是指在输液过程中出现的不良反应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主要原因是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输液器具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患者体质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表现为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呼吸困难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等症状</a:t>
                </a:r>
                <a:endParaRPr/>
              </a:p>
            </p:txBody>
          </p:sp>
        </p:grpSp>
        <p:grpSp>
          <p:nvGrpSpPr>
            <p:cNvPr id="12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输液反应的发生与输液速度、药物浓度、药物配伍等因素有关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快速输液可能导致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血容量急剧增加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，引发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高浓度药物可能导致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血管刺激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，引发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不恰当的药物配伍可能导致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药物相互作用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，引发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不良反应</a:t>
                </a:r>
                <a:endParaRPr/>
              </a:p>
            </p:txBody>
          </p:sp>
        </p:grpSp>
      </p:grp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输液反应的定义与发生原因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9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输液反应的类型包括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热原反应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过敏反应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循环负荷过重反应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热原反应主要表现为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发热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寒战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脉搏加快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等症状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过敏反应主要表现为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皮疹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瘙痒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呼吸困难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等症状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循环负荷过重反应主要表现为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心悸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气促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水肿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等症状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各类输液反应的特点不同，需要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仔细观察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鉴别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热原反应通常在输液后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30分钟内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出现，与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输液速度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有关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过敏反应通常在输液后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几分钟到几小时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出现，与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患者体质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有关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循环负荷过重反应通常在输液后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短时间内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出现，与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药物浓度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有关</a:t>
            </a:r>
            <a:endParaRPr/>
          </a:p>
        </p:txBody>
      </p:sp>
      <p:sp>
        <p:nvSpPr>
          <p:cNvPr id="1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输液反应的类型与特点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输液反应的发病率与危害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3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输液反应的发病率受多种因素影响，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较低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   -但随着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输液技术的普及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药物种类的增加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，发病率有上升趋势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输液反应的危害较大，可能导致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严重并发症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甚至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死亡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过敏性休克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肺水肿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等严重疾病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给患者带来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身体痛苦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心理压力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影响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治疗效果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医患关系</a:t>
            </a:r>
            <a:endParaRPr/>
          </a:p>
        </p:txBody>
      </p:sp>
      <p:cxnSp>
        <p:nvCxnSpPr>
          <p:cNvPr id="134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5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输液反应的临床表现与诊断</a:t>
            </a:r>
            <a:endParaRPr/>
          </a:p>
        </p:txBody>
      </p:sp>
      <p:sp>
        <p:nvSpPr>
          <p:cNvPr id="13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0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输液反应的临床表现多种多样，主要表现为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发热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皮疹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呼吸困难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等症状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热原反应主要表现为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体温升高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寒战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脉搏加快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等症状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过敏反应主要表现为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皮疹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瘙痒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呼吸困难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等症状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循环负荷过重反应主要表现为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心悸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气促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水肿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等症状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不同类型的输液反应症状有所不同，需要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仔细观察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鉴别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热原反应通常在输液后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30分钟内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出现，与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输液速度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有关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过敏反应通常在输液后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几分钟到几小时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出现，与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患者体质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有关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循环负荷过重反应通常在输液后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短时间内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出现，与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药物浓度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有关</a:t>
            </a:r>
            <a:endParaRPr/>
          </a:p>
        </p:txBody>
      </p:sp>
      <p:sp>
        <p:nvSpPr>
          <p:cNvPr id="1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输液反应的临床表现与症状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3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44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45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6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7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8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4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输液反应的诊断主要依据临床表现和病史</a:t>
                </a:r>
                <a:endParaRPr/>
              </a:p>
            </p:txBody>
          </p:sp>
          <p:sp>
            <p:nvSpPr>
              <p:cNvPr id="15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观察患者在输液过程中出现的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过敏史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用药史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等相关信息</a:t>
                </a:r>
                <a:endParaRPr/>
              </a:p>
            </p:txBody>
          </p:sp>
        </p:grpSp>
        <p:grpSp>
          <p:nvGrpSpPr>
            <p:cNvPr id="151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输液反应的诊断标准包括发热、皮疹、呼吸困难等症状</a:t>
                </a:r>
                <a:endParaRPr/>
              </a:p>
            </p:txBody>
          </p:sp>
          <p:sp>
            <p:nvSpPr>
              <p:cNvPr id="15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热原反应的诊断标准为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体温升高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38℃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，并伴有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寒战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脉搏加快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过敏反应的诊断标准为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瘙痒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呼吸困难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等症状，并排除其他原因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循环负荷过重反应的诊断标准为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等症状，并排除其他原因</a:t>
                </a:r>
                <a:endParaRPr/>
              </a:p>
            </p:txBody>
          </p:sp>
          <p:sp>
            <p:nvSpPr>
              <p:cNvPr id="154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5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6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7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输液反应的诊断方法与标准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输液反应需要与其他疾病进行鉴别诊断，如感染、药物中毒等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体格检查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等方法进行鉴别</a:t>
                </a:r>
                <a:endParaRPr/>
              </a:p>
            </p:txBody>
          </p:sp>
        </p:grpSp>
        <p:grpSp>
          <p:nvGrpSpPr>
            <p:cNvPr id="16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输液反应的处理包括停药、对症治疗、密切观察等措施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对于热原反应，应立即停止输液，给予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解热镇痛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等对症治疗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对于过敏反应，应立即停止输液，给予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抗过敏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等对症治疗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对于循环负荷过重反应，应立即停止输液，给予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等对症治疗</a:t>
                </a:r>
                <a:endParaRPr/>
              </a:p>
            </p:txBody>
          </p:sp>
        </p:grpSp>
      </p:grpSp>
      <p:sp>
        <p:nvSpPr>
          <p:cNvPr id="1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输液反应的鉴别诊断与处理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输液反应的预防措施与护理方法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输液反应的预防措施包括严格核对、选择合适的输液器具、控制输液速度等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三查七对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制度，确保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信息准确无误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无热原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的输液器具，减少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热原反应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控制输液速度，避免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循环负荷过重反应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的发生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输液反应的注意事项包括密切观察、及时处置、记录病情等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在输液过程中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症状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发现输液反应立即停止输液，给予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对症治疗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详细记录患者的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处理过程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输液反应的预防措施与注意事项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https://d.book118.com/337024051153006043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输液反应及护理PPT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2024-09-17T21:26:36.546</cp:lastPrinted>
  <dcterms:created xsi:type="dcterms:W3CDTF">2024-09-17T13:26:36Z</dcterms:created>
  <dcterms:modified xsi:type="dcterms:W3CDTF">2024-09-17T13:26:38Z</dcterms:modified>
</cp:coreProperties>
</file>