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CA3E8-03B2-4914-863B-61E4D8454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5BBC9-B965-44AD-8127-72C50E61E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7090F-59AC-4DE6-BC40-BBF543123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6D86C-B5C7-443D-BD68-E541F01AF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06CA26-DE02-42BB-9757-524ECDCC4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313656-02D7-40C1-8588-D6736601A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FBF520-F1D9-4135-ADE7-15329D589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A626C-0969-4813-886B-EA1208475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C151C-BF2D-4903-998C-A09697DD0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2F3F1-49F2-4BB6-A784-2BD8AEB3A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1542C-6CDB-4585-BBA4-5B2F9AF58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2405611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灵敏观察发现脑卒中急症的关键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脑卒中的定义与特性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灵敏观察的重要性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如何进行灵敏观察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脑卒中的紧急处理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预防脑卒中的措施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脑卒中的定义与特性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21" r="303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脑卒中分为缺血性脑卒中和出血性脑卒中两大类，其中缺血性脑卒中占绝大多数。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脑卒中（Stroke）是指由于脑部血管阻塞或破裂导致脑组织血液供应受阻或过量，进而引起的脑组织损伤的一组急性疾病。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85" r="310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785" r="267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由于脑血管阻塞导致脑组织血液供应受阻，引起脑组织缺血、缺氧性坏死。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缺血性脑卒中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由于脑血管破裂出血，引起脑组织损伤。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出血性脑卒中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620" r="11620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突然出现的肢体麻木、无力、偏瘫、口角歪斜、失语、意识障碍等。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头痛、恶心、呕吐、眩晕、复视、视力模糊等。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情绪异常、性格改变、嗜睡、昏睡等。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血压异常升高、心跳加快或心律不齐等。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灵敏观察的重要性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脑卒中急症的早期症状可能包括面部肌肉无力、言语不清、肢体麻木或无力等。通过灵敏观察，可以及时发现这些症状，并立即寻求医疗救治，从而获得最佳的治疗效果。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早期治疗对于脑卒中急症的恢复至关重要。在症状出现后的短时间内进行治疗，可以显著降低脑损伤的程度，提高患者的康复机会和生活质量。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早期发现与治疗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47" b="166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提高患者生存率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灵敏观察有助于及时发现脑卒中急症，从而在最佳治疗时机内进行治疗。早期有效的治疗可以显著降低患者的死亡率，挽救生命。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对于脑卒中急症患者来说，时间就是生命。灵敏的观察和及时的救治可以争取到宝贵的治疗时间，提高患者的生存率。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583" r="8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脑卒中急症可能导致各种长期后遗症，如肢体瘫痪、语言障碍、认知障碍等。通过灵敏观察早期发现并进行治疗，可以降低这些后遗症的发生风险。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早期的有效治疗可以减轻脑损伤的程度，促进神经功能的恢复，从而降低脑卒中急症患者发生后遗症的风险。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降低后遗症的风险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如何进行灵敏观察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肢体麻木或无力是脑卒中的常见症状，通常表现为一侧肢体感觉异常或完全失去力量。观察到这些症状时应立即警惕脑卒中的可能性。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除了肢体麻木或无力，还可能出现肢体疼痛、关节僵硬或肌肉萎缩等症状，这些也可能是脑卒中的表现。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注意突然出现的肢体麻木或无力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观察面部肌肉的变化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脑卒中可能导致面部肌肉控制异常，如口角歪斜、眼睑闭合不全等。观察面部肌肉的变化有助于早期发现脑卒中的迹象。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面部肌肉的变化通常伴随其他症状，如言语不清、吞咽困难等，这些症状的出现可能提示脑卒中的发生。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https://d.book118.com/337024056110006042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2024-09-15T21:08:08.466</cp:lastPrinted>
  <dcterms:created xsi:type="dcterms:W3CDTF">2024-09-15T13:08:08Z</dcterms:created>
  <dcterms:modified xsi:type="dcterms:W3CDTF">2024-09-15T13:08:10Z</dcterms:modified>
</cp:coreProperties>
</file>