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80491-28DA-46A4-905A-2D790E90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7BE73-4C72-400D-A623-A14219F6D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3C8DC-D768-4121-81A1-EF04CC46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80572-0FD9-4134-83FD-8B50133F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6BB3BD-E751-48A0-BB9D-81B42EDC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E7C951-6324-4C48-A81E-303A8A54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F255A-C46F-4193-8993-439BBCA6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05AD2-D12F-4932-975E-761A26E0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CBE9F-9F6D-4EEF-8C9D-EF178636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2F590-AAC0-4337-A795-20E17DBE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33044-2A74-4D84-AAC3-0951207D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4166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学校文化建设培养良好校风培训课件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学校文化建设的内涵与意义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培养良好校风的策略与方法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学校文化建设中教师的角色与责任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学校、家庭、社会协同推进良好校风培养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培养学生良好品德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促进学校内涵发展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适应新时代教育要求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学校文化建设旨在通过一系列的教育教学活动，引导学生树立正确的价值观、人生观和世界观，培养学生良好的品德和行为习惯。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学校文化建设是学校内涵发展的重要组成部分，通过加强学校文化建设，可以提升学校的整体形象和办学水平，推动学校可持续发展。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新时代对教育提出了更高的要求，学校文化建设作为教育的重要组成部分，需要与时俱进，不断创新和发展。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提供系统培训内容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培训课件是学校文化建设培训的重要载体，通过课件可以系统地呈现培训内容，帮助参训者全面了解和掌握学校文化建设的理念、方法和实践。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丰富培训形式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培训课件可以采用多种形式和手段，如文字、图片、视频等，使培训内容更加生动有趣，提高参训者的学习兴趣和积极性。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促进培训效果提升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课件的学习，参训者可以更加深入地了解学校文化建设的内涵和意义，掌握相关的方法和技能，从而更好地推动学校文化建设的实践和发展。同时，课件还可以提供案例分析和实践指导，帮助参训者将理论知识转化为实践能力，提升培训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学校文化建设的内涵与意义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5" b="18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学校文化是指一所学校在长期的教育实践过程中所形成的，为师生员工所共同遵循的价值观、行为准则、道德规范、文化传统等精神成果的总和。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具有独特性、稳定性、传承性、创新性和渗透性等特点。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学校文化的特点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学校文化建设的意义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营造健康向上的校园环境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通过学校文化建设，可以营造健康向上的校园环境，引导学生树立正确的世界观、人生观和价值观。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促进教育教学质量的提升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学校文化建设可以促进教育教学质量的提升，推动学校内涵式发展。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学校文化建设可以提高学生的综合素质，培养学生的创新精神和实践能力。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校风是学校文化的外在表现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校风是学校中大多数人的习惯势力和风尚，是学校文化的外在表现。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良好校风对学校文化的促进作用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良好的校风对学校文化建设具有积极的促进作用，可以推动学校文化的形成和发展。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学校文化对良好校风的支撑作用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学校文化作为一种精神力量，对良好校风的形成和保持具有支撑作用。通过加强学校文化建设，可以培养师生员工的共同价值观和行为准则，进而形成良好的校风。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良好校风的培养与学校文化的关系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学校文化建设的现状与问题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当前学校文化建设的现状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随着教育改革的深入推进，越来越多的学校开始重视学校文化建设，将其纳入学校整体发展规划中。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学校文化建设在内容、形式、手段等方面呈现出多元化的发展趋势，如校园文化建设、班级文化建设、网络文化建设等。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一些学校在文化建设方面取得了显著成果，形成了具有自身特色的学校文化，但不同学校之间在文化建设水平上存在较大差异。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重视程度不断提高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成果显著但存在差异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缺乏系统规划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忽视学生主体地位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形式主义倾向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学校文化建设中存在的问题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一些学校在文化建设中过于强调学校的主导作用，忽视了学生的主体地位，导致学生参与度不高、认同感不强。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部分学校在文化建设中过于注重形式，忽视了内容的实质性和深度，导致文化建设流于形式、缺乏内涵。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部分学校在文化建设方面缺乏系统规划，导致文化建设的目标不明确、内容不全面、措施不具体。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一些学校的教育理念相对落后，未能充分认识到学校文化建设在促进学生全面发展、提高教育质量等方面的重要作用。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教育理念落后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部分学校的管理机制不健全，缺乏对学校文化建设的有效管理和监督，导致文化建设工作难以落到实处。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管理机制不健全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一些学校的师资力量不足，缺乏具备文化素养和教育创新能力的优秀教师，难以有效推动学校文化建设的深入开展。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培养良好校风的策略与方法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明确校风建设目标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制定科学合理的校风培养目标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根据学校的历史、传统和特色，制定符合学校发展的校风建设目标，如“勤奋、创新、协作、担当”等。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根据目标，制定具体的实施计划，包括时间节点、责任人、实施步骤等，确保校风建设的顺利进行。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https://d.book118.com/337024166062006024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2024-08-28T12:26:43.490</cp:lastPrinted>
  <dcterms:created xsi:type="dcterms:W3CDTF">2024-08-28T04:26:43Z</dcterms:created>
  <dcterms:modified xsi:type="dcterms:W3CDTF">2024-08-28T04:26:45Z</dcterms:modified>
</cp:coreProperties>
</file>