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B4D8F-073B-4866-8AE8-66574D600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026C2-9C41-43AB-A349-3A66726A7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A3937-3BD6-4F86-BFE2-168FF7C3A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40424-EF0E-418C-93DE-0E0269EF3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5F4BD7-7016-41E9-ABEF-2CE86C7E8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EB3233-575E-4F5B-9E9C-C0CCE8493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7A9B72-71AD-40F2-829B-5C213B074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A7226-20FA-46E9-81E5-28146BF5E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B45E1-55DA-41F4-BDA8-A3DA7FEEA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CBFFA-F774-4BE8-B56D-5197E2DB1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D8CA3-E118-4F12-BBC1-7CEC271FA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25101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瘢痕子宫的护理教学查房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瘢痕子宫的概述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瘢痕子宫的护理要点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瘢痕子宫的康复指导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瘢痕子宫的预防措施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瘢痕子宫的病例分享与讨论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瘢痕子宫的概述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瘢痕子宫是指因手术或病理因素在子宫壁上形成的疤痕，通常是由于剖宫产、子宫肌瘤剔除术等手术所致。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瘢痕子宫的质地较周围正常子宫组织坚硬，且在疤痕区域缺乏正常的子宫肌层结构，可能导致子宫收缩力下降。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92" b="469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子宫肌瘤剔除术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其他手术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最常见的原因是剖宫产手术，术后子宫切口愈合形成疤痕。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部分患者因子宫肌瘤剔除术导致子宫壁上形成疤痕。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如宫腔镜手术、子宫动脉栓塞术等，也可能导致瘢痕子宫的形成。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通过询问患者既往手术史，如剖宫产、子宫肌瘤剔除术等，初步判断是否存在瘢痕子宫。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通过妇科检查了解子宫形态、质地及疤痕位置，有助于进一步确诊。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如超声、MRI等影像学检查可更直观地观察子宫疤痕的形态、大小及愈合情况。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妇科检查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瘢痕子宫的护理要点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81" r="167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瘢痕子宫患者常常会感到焦虑、恐惧和不安，因此心理护理至关重要。护理人员应关注患者的情绪变化，提供心理支持和安慰，帮助患者树立信心，积极配合治疗。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与患者建立良好的沟通关系，了解其心理需求和顾虑，解答患者的疑问，提供正确的信息和指导。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鼓励家庭成员参与患者的心理护理，给予患者关爱和支持，共同应对疾病。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疼痛缓解方法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疼痛记录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根据患者的疼痛程度和性质，采取适当的疼痛缓解方法，如药物治疗、物理治疗、按摩等。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鼓励患者记录疼痛情况，以便医护人员更好地了解患者的疼痛状况和治疗效果。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对患者进行疼痛评估，了解疼痛的性质、程度和持续时间，以便采取有效的疼痛控制措施。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密切监测患者的生命体征，如体温、心率、呼吸等，及时发现并处理异常情况。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保持手术切口和周围皮肤的清洁干燥，定期更换敷料，预防感染的发生。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预防血栓形成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鼓励患者术后早期活动，促进血液循环，预防血栓形成。同时注意观察下肢皮肤颜色、温度及肿胀情况，及时发现并处理下肢深静脉血栓形成。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375" r="13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48" r="1464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瘢痕子宫的康复指导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https://d.book118.com/337025101152006031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2024-09-04T08:03:29.147</cp:lastPrinted>
  <dcterms:created xsi:type="dcterms:W3CDTF">2024-09-04T00:03:29Z</dcterms:created>
  <dcterms:modified xsi:type="dcterms:W3CDTF">2024-09-04T00:03:30Z</dcterms:modified>
</cp:coreProperties>
</file>