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9D598E-5083-4CCA-9CE3-AD1E8E36E0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877713-AA4C-4F78-A7FE-AD92EAC98F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12403A-A245-4C77-A1F7-075304A60A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A78F72-9CA5-4930-9B99-E49ACD4263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E263CFF-C373-41C0-84F4-D1386B9C09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12CD54-06E6-4C15-82E6-B5BBB29A8D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3F28239-716F-4DC0-A249-67C23E9A29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C40F0D-C0E0-4010-BDDC-304E367C34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A4EDCD-C4B4-424C-A2DB-134091562B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83BC09-2F4A-48A2-8712-8E1F59F20C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0DD93D-7EBC-429A-A94E-9D24B5872D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7026051012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中国对外开放政策对区域经济合作的影响与机遇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中国对外开放政策概述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区域经济合作现状及挑战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中国对外开放政策对区域经济合作的影响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区域经济合作中的机遇与挑战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全球化趋势加强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随着经济全球化深入发展，各国经济联系日益紧密，对外开放成为国家发展的重要战略。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中国对外开放历程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中国自改革开放以来，逐步融入全球经济体系，对外开放政策不断深化。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区域经济合作重要性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区域经济合作有助于促进地区经济一体化，提高资源配置效率，增强各国经济实力。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分析中国对外开放政策对区域经济合作的影响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通过深入研究中国对外开放政策，揭示其对区域经济合作的推动作用及存在的问题。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探讨区域经济合作的机遇与挑战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分析区域经济合作所面临的机遇与挑战，为各国制定合作策略提供参考。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促进区域经济合作发展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提出政策建议，推动区域经济合作向更高水平、更宽领域发展，实现互利共赢。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中国对外开放政策概述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t="2833" b="2833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285808" y="1193510"/>
            <a:ext cx="612423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1978年，中国开始实行对外开放政策，最初是在沿海地区设立经济特区，吸引外资和技术。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805461" y="2932299"/>
            <a:ext cx="612423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1992年，邓小平南巡讲话进一步推动了对外开放，提出了“三个有利于”的标准，即有利于发展社会主义社会的生产力、有利于增强社会主义国家的综合国力、有利于提高人民的生活水平。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2841924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62139" y="4671088"/>
            <a:ext cx="612423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2001年，中国加入世界贸易组织（WTO），对外开放进入新阶段，开始全面融入全球经济体系。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对外开放政策的提出与发展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包括吸引外资、扩大出口、引进先进技术和管理经验等。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一是渐进式开放，即先试点后推广；二是多层次开放，即根据不同地区和产业的特点实行不同程度的开放；三是全方位开放，即不仅对经济领域开放，也对社会、文化等领域开放。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主要内容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主要内容和特点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实施效果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中国对外开放政策取得了显著成效，吸引了大量外资和技术，促进了经济快速发展和产业升级。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对外开放政策对中国经济和社会发展产生了深远影响，推动了中国的现代化进程和国际化步伐。同时，中国对外开放政策也对全球经济格局产生了重要影响，促进了区域经济合作和全球化进程。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实施效果与影响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区域经济合作现状及挑战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503105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504" y="2151888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区域经济合作是指不同国家或地区之间在经济领域内的合作，旨在促进经济发展、提高经济效益和加强经济联系。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2127391" y="3840884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区域经济合作的范围广泛，包括贸易、投资、金融、基础设施、产业协作等多个领域。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grpSp>
        <p:nvGrpSpPr>
          <p:cNvPr id="5" name="Group 5"/>
          <p:cNvGrpSpPr/>
          <p:nvPr/>
        </p:nvGrpSpPr>
        <p:grpSpPr>
          <a:xfrm>
            <a:off x="8927447" y="1138342"/>
            <a:ext cx="5386942" cy="5386942"/>
            <a:chOff x="8927447" y="1138342"/>
            <a:chExt cx="5386942" cy="5386942"/>
          </a:xfrm>
        </p:grpSpPr>
        <p:sp>
          <p:nvSpPr>
            <p:cNvPr id="6" name="AutoShape 6"/>
            <p:cNvSpPr/>
            <p:nvPr/>
          </p:nvSpPr>
          <p:spPr>
            <a:xfrm>
              <a:off x="11148379" y="3359274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10926285" y="3137181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10704193" y="2915088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10482100" y="2692994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10260006" y="2470901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037913" y="2248808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815819" y="2026715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593727" y="1804622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371633" y="1582528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149540" y="1360435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8927447" y="1138342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区域经济合作的概念和范围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当前区域经济合作的现状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当前，全球范围内区域经济合作蓬勃发展，形成了欧盟、北美自由贸易区、亚太经合组织等具有代表性的区域经济合作组织。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中国积极参与区域经济合作，与周边国家及地区建立了多个自由贸易试验区、经济特区等合作平台，推动贸易和投资便利化。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区域经济合作面临着贸易保护主义、地缘政治风险、经济发展差异等挑战，这些问题可能导致合作进程受阻或停滞。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同时，区域经济合作还需要解决制度差异、文化差异、技术标准不统一等问题，以促进更深层次的合作和发展。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面临的挑战和问题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https://d.book118.com/337026051012006050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2024-09-22T10:24:11.692</cp:lastPrinted>
  <dcterms:created xsi:type="dcterms:W3CDTF">2024-09-22T02:24:11Z</dcterms:created>
  <dcterms:modified xsi:type="dcterms:W3CDTF">2024-09-22T02:24:13Z</dcterms:modified>
</cp:coreProperties>
</file>