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F3981-D43D-4A93-8577-83B4B065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67FA4-3FC9-4AD1-97E4-E75754C6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DF058-A646-4BDE-8FC4-CFC4D891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D1186-675E-42F7-AC27-31967815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04109-70E9-4064-A2C9-0CC638E3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7D8DB-D292-49D1-92C1-B2CD78F0B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D54EA-3869-43AA-88F0-491B38B3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E2B54-0138-4C82-A8EC-FEB67DFD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0AE7A-D398-40D4-B954-8D6D891D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AFEE4-A1F0-48ED-8A95-67B03DC1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2F255-43C7-4669-B4D4-7CFCD635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87" r:id="rId2"/>
    <p:sldLayoutId id="2147498888" r:id="rId3"/>
    <p:sldLayoutId id="2147498889" r:id="rId4"/>
    <p:sldLayoutId id="2147498890" r:id="rId5"/>
    <p:sldLayoutId id="2147498891" r:id="rId6"/>
    <p:sldLayoutId id="2147498892" r:id="rId7"/>
    <p:sldLayoutId id="2147498893" r:id="rId8"/>
    <p:sldLayoutId id="2147498894" r:id="rId9"/>
    <p:sldLayoutId id="2147498895" r:id="rId10"/>
    <p:sldLayoutId id="21474988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27" Type="http://schemas.openxmlformats.org/officeDocument/2006/relationships/tags" Target="../tags/tag117.xml" /><Relationship Id="rId28" Type="http://schemas.openxmlformats.org/officeDocument/2006/relationships/tags" Target="../tags/tag118.xml" /><Relationship Id="rId29" Type="http://schemas.openxmlformats.org/officeDocument/2006/relationships/tags" Target="../tags/tag119.xml" /><Relationship Id="rId3" Type="http://schemas.openxmlformats.org/officeDocument/2006/relationships/tags" Target="../tags/tag93.xml" /><Relationship Id="rId30" Type="http://schemas.openxmlformats.org/officeDocument/2006/relationships/tags" Target="../tags/tag120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30155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银川安全运维工资高的原因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添加目录项标题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银川安全运维市场需求大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具备安全运维技能的人才稀缺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银川安全运维市场竞争不充分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安全运维从业者经验丰富</a:t>
            </a:r>
            <a:endParaRPr lang="zh-CN" altLang="en-US" sz="17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银川安全运维市场需求大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银川IT行业发展迅速</a:t>
            </a:r>
            <a:endParaRPr lang="zh-CN" altLang="en-US"/>
          </a:p>
        </p:txBody>
      </p:sp>
      <p:sp>
        <p:nvSpPr>
          <p:cNvPr id="1048958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银川市政府对IT行业的大力支持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银川市IT行业技术水平不断提高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银川市IT行业从业人员数量逐年增长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银川市IT企业数量不断增加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企业对安全运维人才需求增加</a:t>
            </a:r>
            <a:endParaRPr lang="zh-CN" altLang="en-US"/>
          </a:p>
        </p:txBody>
      </p:sp>
      <p:sp>
        <p:nvSpPr>
          <p:cNvPr id="1049040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2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4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银川作为IT行业的重要城市，拥有众多企业和机构，对安全运维人才需求量大。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8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0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2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随着数字化转型的加速，企业和机构对网络安全越来越重视，对安全运维人才的需求也相应增加。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5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56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8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0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银川的IT行业发展迅速，新兴技术和业务模式不断涌现，需要更多的安全运维人才来保障网络安全。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6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64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6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8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银川政府对网络安全给予了高度重视，出台了一系列政策措施，鼓励企业和机构加强网络安全建设，进一步增加了对安全运维人才的需求。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安全运维岗位的不可替代性</a:t>
            </a:r>
            <a:endParaRPr lang="zh-CN" altLang="en-US"/>
          </a:p>
        </p:txBody>
      </p:sp>
      <p:sp>
        <p:nvSpPr>
          <p:cNvPr id="104911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网络安全的重要性：随着互联网的发展，网络安全问题日益突出，安全运维岗位在保障企业安全中起到不可替代的作用。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6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技术门槛高：安全运维需要具备专业的技术知识和技能，需要不断学习和更新知识体系，因此难以被替代。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应对高级威胁：随着网络攻击和威胁的不断升级，安全运维需要具备快速响应和解决问题的能力，能够应对高级威胁，这也是其他岗位难以替代的。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8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持续监控和防范：安全运维需要持续监控网络的安全状况，及时发现和解决潜在的安全问题，防范潜在的攻击和威胁，这也是安全运维岗位不可替代的原因之一。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具备安全运维技能的人才稀缺</a:t>
            </a:r>
            <a:endParaRPr lang="zh-CN" altLang="en-US"/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安全运维技能要求高</a:t>
            </a:r>
            <a:endParaRPr lang="zh-CN" altLang="en-US"/>
          </a:p>
        </p:txBody>
      </p:sp>
      <p:sp>
        <p:nvSpPr>
          <p:cNvPr id="1049216" name="圆角矩形 5"/>
          <p:cNvSpPr/>
          <p:nvPr>
            <p:custDataLst>
              <p:tags r:id="rId2"/>
            </p:custDataLst>
          </p:nvPr>
        </p:nvSpPr>
        <p:spPr>
          <a:xfrm>
            <a:off x="719129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3"/>
            </p:custDataLst>
          </p:nvPr>
        </p:nvSpPr>
        <p:spPr>
          <a:xfrm>
            <a:off x="696000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5"/>
          <p:cNvSpPr txBox="1"/>
          <p:nvPr>
            <p:custDataLst>
              <p:tags r:id="rId4"/>
            </p:custDataLst>
          </p:nvPr>
        </p:nvSpPr>
        <p:spPr>
          <a:xfrm>
            <a:off x="869780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需要具备扎实的计算机基础知识，包括操作系统、网络、数据库等方面的知识。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6"/>
          <p:cNvSpPr/>
          <p:nvPr>
            <p:custDataLst>
              <p:tags r:id="rId5"/>
            </p:custDataLst>
          </p:nvPr>
        </p:nvSpPr>
        <p:spPr>
          <a:xfrm>
            <a:off x="876031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6"/>
            </p:custDataLst>
          </p:nvPr>
        </p:nvSpPr>
        <p:spPr>
          <a:xfrm>
            <a:off x="3475232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圆角矩形 13"/>
          <p:cNvSpPr/>
          <p:nvPr>
            <p:custDataLst>
              <p:tags r:id="rId7"/>
            </p:custDataLst>
          </p:nvPr>
        </p:nvSpPr>
        <p:spPr>
          <a:xfrm>
            <a:off x="3446477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圆角矩形 15"/>
          <p:cNvSpPr/>
          <p:nvPr>
            <p:custDataLst>
              <p:tags r:id="rId8"/>
            </p:custDataLst>
          </p:nvPr>
        </p:nvSpPr>
        <p:spPr>
          <a:xfrm>
            <a:off x="3675892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30" name="文本框 10"/>
          <p:cNvSpPr txBox="1"/>
          <p:nvPr>
            <p:custDataLst>
              <p:tags r:id="rId9"/>
            </p:custDataLst>
          </p:nvPr>
        </p:nvSpPr>
        <p:spPr>
          <a:xfrm>
            <a:off x="3621508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需要熟悉常见的安全漏洞和攻击手段，掌握安全防范和应对措施。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10"/>
            </p:custDataLst>
          </p:nvPr>
        </p:nvSpPr>
        <p:spPr>
          <a:xfrm>
            <a:off x="6225710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11"/>
            </p:custDataLst>
          </p:nvPr>
        </p:nvSpPr>
        <p:spPr>
          <a:xfrm>
            <a:off x="6202581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23"/>
          <p:cNvSpPr txBox="1"/>
          <p:nvPr>
            <p:custDataLst>
              <p:tags r:id="rId12"/>
            </p:custDataLst>
          </p:nvPr>
        </p:nvSpPr>
        <p:spPr>
          <a:xfrm>
            <a:off x="6376361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需要具备一定的编程能力，能够编写自动化脚本和工具，提高安全运维的效率和准确性。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6"/>
          <p:cNvSpPr/>
          <p:nvPr>
            <p:custDataLst>
              <p:tags r:id="rId13"/>
            </p:custDataLst>
          </p:nvPr>
        </p:nvSpPr>
        <p:spPr>
          <a:xfrm>
            <a:off x="6382612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14"/>
            </p:custDataLst>
          </p:nvPr>
        </p:nvSpPr>
        <p:spPr>
          <a:xfrm>
            <a:off x="8981813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圆角矩形 13"/>
          <p:cNvSpPr/>
          <p:nvPr>
            <p:custDataLst>
              <p:tags r:id="rId15"/>
            </p:custDataLst>
          </p:nvPr>
        </p:nvSpPr>
        <p:spPr>
          <a:xfrm>
            <a:off x="8953058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圆角矩形 15"/>
          <p:cNvSpPr/>
          <p:nvPr>
            <p:custDataLst>
              <p:tags r:id="rId16"/>
            </p:custDataLst>
          </p:nvPr>
        </p:nvSpPr>
        <p:spPr>
          <a:xfrm>
            <a:off x="9182473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6" name="文本框 32"/>
          <p:cNvSpPr txBox="1"/>
          <p:nvPr>
            <p:custDataLst>
              <p:tags r:id="rId17"/>
            </p:custDataLst>
          </p:nvPr>
        </p:nvSpPr>
        <p:spPr>
          <a:xfrm>
            <a:off x="9128089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需要不断学习和更新知识，以应对不断变化的网络安全威胁和攻击手段。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具备安全运维技能的人才少</a:t>
            </a:r>
            <a:endParaRPr lang="zh-CN" altLang="en-US"/>
          </a:p>
        </p:txBody>
      </p:sp>
      <p:sp>
        <p:nvSpPr>
          <p:cNvPr id="1049286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2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具备安全运维技能的人才需求量大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4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6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2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具备安全运维技能的人才供给不足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4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6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2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具备安全运维技能的人才培养周期长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4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6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2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具备安全运维技能的人才成本高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4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https://d.book118.com/337030155145006034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MiSans Demibold</vt:lpstr>
      <vt:lpstr>微软雅黑</vt:lpstr>
      <vt:lpstr>+中文正文</vt:lpstr>
      <vt:lpstr>Office Theme</vt:lpstr>
      <vt:lpstr>银川安全运维工资高的原因</vt:lpstr>
      <vt:lpstr>目录</vt:lpstr>
      <vt:lpstr>添加章节标题</vt:lpstr>
      <vt:lpstr>银川安全运维市场需求大</vt:lpstr>
      <vt:lpstr>银川IT行业发展迅速</vt:lpstr>
      <vt:lpstr>企业对安全运维人才需求增加</vt:lpstr>
      <vt:lpstr>安全运维岗位的不可替代性</vt:lpstr>
      <vt:lpstr>具备安全运维技能的人才稀缺</vt:lpstr>
      <vt:lpstr>安全运维技能要求高</vt:lpstr>
      <vt:lpstr>具备安全运维技能的人才少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2024-09-08T21:06:21.864</cp:lastPrinted>
  <dcterms:created xsi:type="dcterms:W3CDTF">2024-09-08T13:06:21Z</dcterms:created>
  <dcterms:modified xsi:type="dcterms:W3CDTF">2024-09-08T13:06:24Z</dcterms:modified>
</cp:coreProperties>
</file>