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915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240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image" Target="../media/image1.png" /><Relationship Id="rId13" Type="http://schemas.openxmlformats.org/officeDocument/2006/relationships/tags" Target="../tags/tag12.xml" /><Relationship Id="rId14" Type="http://schemas.openxmlformats.org/officeDocument/2006/relationships/image" Target="../media/image2.png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tags" Target="../tags/tag15.xml" /><Relationship Id="rId18" Type="http://schemas.openxmlformats.org/officeDocument/2006/relationships/tags" Target="../tags/tag16.xml" /><Relationship Id="rId19" Type="http://schemas.openxmlformats.org/officeDocument/2006/relationships/tags" Target="../tags/tag17.xml" /><Relationship Id="rId2" Type="http://schemas.openxmlformats.org/officeDocument/2006/relationships/tags" Target="../tags/tag2.xml" /><Relationship Id="rId20" Type="http://schemas.openxmlformats.org/officeDocument/2006/relationships/tags" Target="../tags/tag18.xml" /><Relationship Id="rId21" Type="http://schemas.openxmlformats.org/officeDocument/2006/relationships/tags" Target="../tags/tag19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.xml" /><Relationship Id="rId10" Type="http://schemas.openxmlformats.org/officeDocument/2006/relationships/tags" Target="../tags/tag2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tags" Target="../tags/tag27.xml" /><Relationship Id="rId9" Type="http://schemas.openxmlformats.org/officeDocument/2006/relationships/tags" Target="../tags/tag28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tags" Target="../tags/tag35.xml" /><Relationship Id="rId7" Type="http://schemas.openxmlformats.org/officeDocument/2006/relationships/tags" Target="../tags/tag36.xml" /><Relationship Id="rId8" Type="http://schemas.openxmlformats.org/officeDocument/2006/relationships/tags" Target="../tags/tag37.xml" /><Relationship Id="rId9" Type="http://schemas.openxmlformats.org/officeDocument/2006/relationships/tags" Target="../tags/tag3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tags" Target="../tags/tag51.xml" /><Relationship Id="rId11" Type="http://schemas.openxmlformats.org/officeDocument/2006/relationships/tags" Target="../tags/tag52.xml" /><Relationship Id="rId12" Type="http://schemas.openxmlformats.org/officeDocument/2006/relationships/image" Target="../media/image3.png" /><Relationship Id="rId13" Type="http://schemas.openxmlformats.org/officeDocument/2006/relationships/tags" Target="../tags/tag53.xml" /><Relationship Id="rId14" Type="http://schemas.openxmlformats.org/officeDocument/2006/relationships/image" Target="../media/image2.png" /><Relationship Id="rId15" Type="http://schemas.openxmlformats.org/officeDocument/2006/relationships/tags" Target="../tags/tag54.xml" /><Relationship Id="rId16" Type="http://schemas.openxmlformats.org/officeDocument/2006/relationships/tags" Target="../tags/tag55.xml" /><Relationship Id="rId17" Type="http://schemas.openxmlformats.org/officeDocument/2006/relationships/tags" Target="../tags/tag56.xml" /><Relationship Id="rId18" Type="http://schemas.openxmlformats.org/officeDocument/2006/relationships/tags" Target="../tags/tag57.xml" /><Relationship Id="rId19" Type="http://schemas.openxmlformats.org/officeDocument/2006/relationships/tags" Target="../tags/tag58.xml" /><Relationship Id="rId2" Type="http://schemas.openxmlformats.org/officeDocument/2006/relationships/tags" Target="../tags/tag43.xml" /><Relationship Id="rId20" Type="http://schemas.openxmlformats.org/officeDocument/2006/relationships/tags" Target="../tags/tag59.xml" /><Relationship Id="rId21" Type="http://schemas.openxmlformats.org/officeDocument/2006/relationships/slideMaster" Target="../slideMasters/slideMaster2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tags" Target="../tags/tag48.xml" /><Relationship Id="rId8" Type="http://schemas.openxmlformats.org/officeDocument/2006/relationships/tags" Target="../tags/tag49.xml" /><Relationship Id="rId9" Type="http://schemas.openxmlformats.org/officeDocument/2006/relationships/tags" Target="../tags/tag50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10" Type="http://schemas.openxmlformats.org/officeDocument/2006/relationships/tags" Target="../tags/tag69.xml" /><Relationship Id="rId11" Type="http://schemas.openxmlformats.org/officeDocument/2006/relationships/tags" Target="../tags/tag7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tags" Target="../tags/tag66.xml" /><Relationship Id="rId8" Type="http://schemas.openxmlformats.org/officeDocument/2006/relationships/tags" Target="../tags/tag67.xml" /><Relationship Id="rId9" Type="http://schemas.openxmlformats.org/officeDocument/2006/relationships/tags" Target="../tags/tag6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10" Type="http://schemas.openxmlformats.org/officeDocument/2006/relationships/tags" Target="../tags/tag80.xml" /><Relationship Id="rId11" Type="http://schemas.openxmlformats.org/officeDocument/2006/relationships/tags" Target="../tags/tag81.xml" /><Relationship Id="rId12" Type="http://schemas.openxmlformats.org/officeDocument/2006/relationships/tags" Target="../tags/tag82.xml" /><Relationship Id="rId13" Type="http://schemas.openxmlformats.org/officeDocument/2006/relationships/tags" Target="../tags/tag83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tags" Target="../tags/tag7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Relationship Id="rId6" Type="http://schemas.openxmlformats.org/officeDocument/2006/relationships/tags" Target="../tags/tag89.xml" /><Relationship Id="rId7" Type="http://schemas.openxmlformats.org/officeDocument/2006/relationships/tags" Target="../tags/tag90.xml" /><Relationship Id="rId8" Type="http://schemas.openxmlformats.org/officeDocument/2006/relationships/tags" Target="../tags/tag91.xml" /><Relationship Id="rId9" Type="http://schemas.openxmlformats.org/officeDocument/2006/relationships/tags" Target="../tags/tag9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3.xml" /><Relationship Id="rId2" Type="http://schemas.openxmlformats.org/officeDocument/2006/relationships/tags" Target="../tags/tag94.xml" /><Relationship Id="rId3" Type="http://schemas.openxmlformats.org/officeDocument/2006/relationships/tags" Target="../tags/tag95.xml" /><Relationship Id="rId4" Type="http://schemas.openxmlformats.org/officeDocument/2006/relationships/tags" Target="../tags/tag96.xml" /><Relationship Id="rId5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7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2.xml" /><Relationship Id="rId10" Type="http://schemas.openxmlformats.org/officeDocument/2006/relationships/tags" Target="../tags/tag111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tags" Target="../tags/tag105.xml" /><Relationship Id="rId5" Type="http://schemas.openxmlformats.org/officeDocument/2006/relationships/tags" Target="../tags/tag106.xml" /><Relationship Id="rId6" Type="http://schemas.openxmlformats.org/officeDocument/2006/relationships/tags" Target="../tags/tag107.xml" /><Relationship Id="rId7" Type="http://schemas.openxmlformats.org/officeDocument/2006/relationships/tags" Target="../tags/tag108.xml" /><Relationship Id="rId8" Type="http://schemas.openxmlformats.org/officeDocument/2006/relationships/tags" Target="../tags/tag109.xml" /><Relationship Id="rId9" Type="http://schemas.openxmlformats.org/officeDocument/2006/relationships/tags" Target="../tags/tag110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2.xml" /><Relationship Id="rId10" Type="http://schemas.openxmlformats.org/officeDocument/2006/relationships/tags" Target="../tags/tag119.xml" /><Relationship Id="rId11" Type="http://schemas.openxmlformats.org/officeDocument/2006/relationships/tags" Target="../tags/tag120.xml" /><Relationship Id="rId12" Type="http://schemas.openxmlformats.org/officeDocument/2006/relationships/tags" Target="../tags/tag121.xml" /><Relationship Id="rId13" Type="http://schemas.openxmlformats.org/officeDocument/2006/relationships/tags" Target="../tags/tag122.xml" /><Relationship Id="rId14" Type="http://schemas.openxmlformats.org/officeDocument/2006/relationships/tags" Target="../tags/tag123.xml" /><Relationship Id="rId15" Type="http://schemas.openxmlformats.org/officeDocument/2006/relationships/tags" Target="../tags/tag124.xml" /><Relationship Id="rId16" Type="http://schemas.openxmlformats.org/officeDocument/2006/relationships/tags" Target="../tags/tag125.xml" /><Relationship Id="rId17" Type="http://schemas.openxmlformats.org/officeDocument/2006/relationships/tags" Target="../tags/tag126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113.xml" /><Relationship Id="rId3" Type="http://schemas.openxmlformats.org/officeDocument/2006/relationships/tags" Target="../tags/tag114.xml" /><Relationship Id="rId4" Type="http://schemas.openxmlformats.org/officeDocument/2006/relationships/tags" Target="../tags/tag115.xml" /><Relationship Id="rId5" Type="http://schemas.openxmlformats.org/officeDocument/2006/relationships/tags" Target="../tags/tag116.xml" /><Relationship Id="rId6" Type="http://schemas.openxmlformats.org/officeDocument/2006/relationships/tags" Target="../tags/tag117.xml" /><Relationship Id="rId7" Type="http://schemas.openxmlformats.org/officeDocument/2006/relationships/image" Target="../media/image1.png" /><Relationship Id="rId8" Type="http://schemas.openxmlformats.org/officeDocument/2006/relationships/tags" Target="../tags/tag118.xml" /><Relationship Id="rId9" Type="http://schemas.openxmlformats.org/officeDocument/2006/relationships/image" Target="../media/image2.png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E6679B-BF14-4293-AD0E-0E3DC9A0E2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388FD3-2991-4098-9E7F-9C43AF2CE3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211DA5-0A4A-44D7-BCE2-61D0F20818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B4EA1D-E726-4D38-A7C2-3DBCEADAF4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376EE2D-95DC-45D6-8B28-04434494C1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2A994DF-9560-4113-AA05-1ABA2F5E22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61C656E-23B6-488A-86AC-DEEE7D93CD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A4ADDE-1F49-40E6-AF6F-68906613EC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E8D982-6589-4DDC-A4D9-40FA8DF243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0E5C13-0B75-4BFC-89AC-072DA32451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2E7148-329C-49E0-8CB0-458CBBECF7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矩形 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1999" cy="6858000"/>
          </a:xfrm>
          <a:prstGeom prst="rect">
            <a:avLst/>
          </a:prstGeom>
          <a:gradFill>
            <a:gsLst>
              <a:gs pos="0">
                <a:schemeClr val="bg2"/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672" name="椭圆 81"/>
          <p:cNvSpPr>
            <a:spLocks noChangeAspect="1"/>
          </p:cNvSpPr>
          <p:nvPr>
            <p:custDataLst>
              <p:tags r:id="rId2"/>
            </p:custDataLst>
          </p:nvPr>
        </p:nvSpPr>
        <p:spPr>
          <a:xfrm flipH="1">
            <a:off x="7106285" y="2912110"/>
            <a:ext cx="1763395" cy="1763395"/>
          </a:xfrm>
          <a:prstGeom prst="ellipse">
            <a:avLst/>
          </a:prstGeom>
          <a:gradFill flip="none" rotWithShape="1">
            <a:gsLst>
              <a:gs pos="0">
                <a:schemeClr val="bg1">
                  <a:alpha val="5000"/>
                </a:schemeClr>
              </a:gs>
              <a:gs pos="89000">
                <a:schemeClr val="accent1">
                  <a:lumMod val="40000"/>
                  <a:lumOff val="60000"/>
                  <a:alpha val="6000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MiSans" panose="00000500000000000000" charset="-122"/>
              <a:sym typeface="+mn-ea"/>
            </a:endParaRPr>
          </a:p>
        </p:txBody>
      </p:sp>
      <p:sp>
        <p:nvSpPr>
          <p:cNvPr id="1048674" name="矩形: 圆顶角 12"/>
          <p:cNvSpPr/>
          <p:nvPr>
            <p:custDataLst>
              <p:tags r:id="rId3"/>
            </p:custDataLst>
          </p:nvPr>
        </p:nvSpPr>
        <p:spPr>
          <a:xfrm rot="18900000" flipH="1">
            <a:off x="2332990" y="1199515"/>
            <a:ext cx="1979930" cy="3685540"/>
          </a:xfrm>
          <a:prstGeom prst="round2SameRect">
            <a:avLst>
              <a:gd name="adj1" fmla="val 50000"/>
              <a:gd name="adj2" fmla="val 0"/>
            </a:avLst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56000">
                <a:schemeClr val="accent1">
                  <a:lumMod val="60000"/>
                  <a:lumOff val="40000"/>
                  <a:alpha val="40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676" name="矩形: 圆顶角 13"/>
          <p:cNvSpPr/>
          <p:nvPr>
            <p:custDataLst>
              <p:tags r:id="rId4"/>
            </p:custDataLst>
          </p:nvPr>
        </p:nvSpPr>
        <p:spPr>
          <a:xfrm rot="8100000" flipH="1">
            <a:off x="2037080" y="2382520"/>
            <a:ext cx="1979930" cy="3736975"/>
          </a:xfrm>
          <a:prstGeom prst="round2SameRect">
            <a:avLst>
              <a:gd name="adj1" fmla="val 50000"/>
              <a:gd name="adj2" fmla="val 0"/>
            </a:avLst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100000">
                <a:schemeClr val="accent6">
                  <a:lumMod val="20000"/>
                  <a:lumOff val="80000"/>
                  <a:alpha val="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678" name="任意多边形: 形状 11"/>
          <p:cNvSpPr/>
          <p:nvPr>
            <p:custDataLst>
              <p:tags r:id="rId5"/>
            </p:custDataLst>
          </p:nvPr>
        </p:nvSpPr>
        <p:spPr>
          <a:xfrm flipH="1">
            <a:off x="10198733" y="0"/>
            <a:ext cx="1490346" cy="840741"/>
          </a:xfrm>
          <a:custGeom>
            <a:gdLst>
              <a:gd name="connsiteX0" fmla="*/ 1480712 w 1490346"/>
              <a:gd name="connsiteY0" fmla="*/ 0 h 840741"/>
              <a:gd name="connsiteX1" fmla="*/ 9634 w 1490346"/>
              <a:gd name="connsiteY1" fmla="*/ 0 h 840741"/>
              <a:gd name="connsiteX2" fmla="*/ 0 w 1490346"/>
              <a:gd name="connsiteY2" fmla="*/ 95568 h 840741"/>
              <a:gd name="connsiteX3" fmla="*/ 745173 w 1490346"/>
              <a:gd name="connsiteY3" fmla="*/ 840741 h 840741"/>
              <a:gd name="connsiteX4" fmla="*/ 1490346 w 1490346"/>
              <a:gd name="connsiteY4" fmla="*/ 95568 h 8407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490346" h="840741">
                <a:moveTo>
                  <a:pt x="1480712" y="0"/>
                </a:moveTo>
                <a:lnTo>
                  <a:pt x="9634" y="0"/>
                </a:lnTo>
                <a:lnTo>
                  <a:pt x="0" y="95568"/>
                </a:lnTo>
                <a:cubicBezTo>
                  <a:pt x="0" y="507116"/>
                  <a:pt x="333625" y="840741"/>
                  <a:pt x="745173" y="840741"/>
                </a:cubicBezTo>
                <a:cubicBezTo>
                  <a:pt x="1156721" y="840741"/>
                  <a:pt x="1490346" y="507116"/>
                  <a:pt x="1490346" y="95568"/>
                </a:cubicBezTo>
                <a:close/>
              </a:path>
            </a:pathLst>
          </a:custGeom>
          <a:gradFill flip="none" rotWithShape="1">
            <a:gsLst>
              <a:gs pos="0">
                <a:schemeClr val="bg1">
                  <a:alpha val="10000"/>
                </a:schemeClr>
              </a:gs>
              <a:gs pos="89000">
                <a:schemeClr val="accent1">
                  <a:alpha val="2500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cxnSp>
        <p:nvCxnSpPr>
          <p:cNvPr id="3145735" name="直接连接符 21"/>
          <p:cNvCxnSpPr/>
          <p:nvPr>
            <p:custDataLst>
              <p:tags r:id="rId6"/>
            </p:custDataLst>
          </p:nvPr>
        </p:nvCxnSpPr>
        <p:spPr>
          <a:xfrm>
            <a:off x="1144905" y="601345"/>
            <a:ext cx="18288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24"/>
          <p:cNvCxnSpPr/>
          <p:nvPr>
            <p:custDataLst>
              <p:tags r:id="rId7"/>
            </p:custDataLst>
          </p:nvPr>
        </p:nvCxnSpPr>
        <p:spPr>
          <a:xfrm>
            <a:off x="1144905" y="659765"/>
            <a:ext cx="18288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12"/>
          <p:cNvCxnSpPr/>
          <p:nvPr>
            <p:custDataLst>
              <p:tags r:id="rId8"/>
            </p:custDataLst>
          </p:nvPr>
        </p:nvCxnSpPr>
        <p:spPr>
          <a:xfrm>
            <a:off x="1144905" y="718185"/>
            <a:ext cx="18288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80" name="椭圆 11"/>
          <p:cNvSpPr>
            <a:spLocks noChangeAspect="1"/>
          </p:cNvSpPr>
          <p:nvPr>
            <p:custDataLst>
              <p:tags r:id="rId9"/>
            </p:custDataLst>
          </p:nvPr>
        </p:nvSpPr>
        <p:spPr>
          <a:xfrm>
            <a:off x="10654665" y="6252210"/>
            <a:ext cx="107950" cy="107950"/>
          </a:xfrm>
          <a:prstGeom prst="ellipse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682" name="椭圆 10"/>
          <p:cNvSpPr>
            <a:spLocks noChangeAspect="1"/>
          </p:cNvSpPr>
          <p:nvPr>
            <p:custDataLst>
              <p:tags r:id="rId10"/>
            </p:custDataLst>
          </p:nvPr>
        </p:nvSpPr>
        <p:spPr>
          <a:xfrm>
            <a:off x="10902315" y="6252210"/>
            <a:ext cx="107950" cy="107950"/>
          </a:xfrm>
          <a:prstGeom prst="ellipse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684" name="椭圆 9"/>
          <p:cNvSpPr>
            <a:spLocks noChangeAspect="1"/>
          </p:cNvSpPr>
          <p:nvPr>
            <p:custDataLst>
              <p:tags r:id="rId11"/>
            </p:custDataLst>
          </p:nvPr>
        </p:nvSpPr>
        <p:spPr>
          <a:xfrm>
            <a:off x="10407015" y="6252210"/>
            <a:ext cx="107950" cy="107950"/>
          </a:xfrm>
          <a:prstGeom prst="ellipse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pic>
        <p:nvPicPr>
          <p:cNvPr id="2097153" name="图片 56" descr="箭头 右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1412875" y="6229350"/>
            <a:ext cx="153670" cy="153670"/>
          </a:xfrm>
          <a:prstGeom prst="rect">
            <a:avLst/>
          </a:prstGeom>
        </p:spPr>
      </p:pic>
      <p:pic>
        <p:nvPicPr>
          <p:cNvPr id="2097155" name="图片 57" descr="箭头 右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 flipH="1">
            <a:off x="1144905" y="6229350"/>
            <a:ext cx="153670" cy="153670"/>
          </a:xfrm>
          <a:prstGeom prst="rect">
            <a:avLst/>
          </a:prstGeom>
        </p:spPr>
      </p:pic>
      <p:sp>
        <p:nvSpPr>
          <p:cNvPr id="1048686" name="副标题"/>
          <p:cNvSpPr txBox="1">
            <a:spLocks noGrp="1"/>
          </p:cNvSpPr>
          <p:nvPr>
            <p:ph type="body" idx="3" hasCustomPrompt="1"/>
            <p:custDataLst>
              <p:tags r:id="rId16"/>
            </p:custDataLst>
          </p:nvPr>
        </p:nvSpPr>
        <p:spPr>
          <a:xfrm>
            <a:off x="4460086" y="1543720"/>
            <a:ext cx="6724805" cy="876899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200" b="0" i="0" u="none" strike="noStrike" kern="1200" cap="none" spc="0" normalizeH="0" baseline="0" noProof="1">
                <a:gradFill>
                  <a:gsLst>
                    <a:gs pos="7000">
                      <a:schemeClr val="accent1">
                        <a:lumMod val="60000"/>
                        <a:lumOff val="40000"/>
                      </a:schemeClr>
                    </a:gs>
                    <a:gs pos="100000">
                      <a:schemeClr val="accent2">
                        <a:lumMod val="60000"/>
                        <a:lumOff val="40000"/>
                      </a:schemeClr>
                    </a:gs>
                  </a:gsLst>
                  <a:lin ang="780000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88" name="标题"/>
          <p:cNvSpPr txBox="1">
            <a:spLocks noGrp="1"/>
          </p:cNvSpPr>
          <p:nvPr>
            <p:ph type="title" idx="2" hasCustomPrompt="1"/>
            <p:custDataLst>
              <p:tags r:id="rId17"/>
            </p:custDataLst>
          </p:nvPr>
        </p:nvSpPr>
        <p:spPr>
          <a:xfrm>
            <a:off x="4460240" y="2521585"/>
            <a:ext cx="6724650" cy="1422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600" b="0" i="0" u="none" strike="noStrike" kern="1200" cap="none" spc="300" normalizeH="0" baseline="0" noProof="1">
                <a:gradFill>
                  <a:gsLst>
                    <a:gs pos="20000">
                      <a:schemeClr val="accent2"/>
                    </a:gs>
                    <a:gs pos="100000">
                      <a:schemeClr val="accent1">
                        <a:lumMod val="60000"/>
                        <a:lumOff val="40000"/>
                      </a:schemeClr>
                    </a:gs>
                  </a:gsLst>
                  <a:lin ang="480000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90" name="署名"/>
          <p:cNvSpPr txBox="1">
            <a:spLocks noGrp="1"/>
          </p:cNvSpPr>
          <p:nvPr>
            <p:ph type="body" idx="1" hasCustomPrompt="1"/>
            <p:custDataLst>
              <p:tags r:id="rId18"/>
            </p:custDataLst>
          </p:nvPr>
        </p:nvSpPr>
        <p:spPr>
          <a:xfrm>
            <a:off x="9240891" y="3944064"/>
            <a:ext cx="1944000" cy="457200"/>
          </a:xfrm>
          <a:prstGeom prst="roundRect">
            <a:avLst>
              <a:gd name="adj" fmla="val 49455"/>
            </a:avLst>
          </a:prstGeom>
          <a:solidFill>
            <a:schemeClr val="accent2"/>
          </a:solidFill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150" normalizeH="0" baseline="0" noProof="1">
                <a:solidFill>
                  <a:schemeClr val="bg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92" name="日期占位符 3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矩形 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1999" cy="6858000"/>
          </a:xfrm>
          <a:prstGeom prst="rect">
            <a:avLst/>
          </a:prstGeom>
          <a:gradFill>
            <a:gsLst>
              <a:gs pos="0">
                <a:schemeClr val="bg2"/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700" name="正文"/>
          <p:cNvSpPr txBox="1">
            <a:spLocks noGrp="1"/>
          </p:cNvSpPr>
          <p:nvPr>
            <p:ph idx="6"/>
            <p:custDataLst>
              <p:tags r:id="rId2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2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41" name="直接连接符 9"/>
          <p:cNvCxnSpPr/>
          <p:nvPr>
            <p:custDataLst>
              <p:tags r:id="rId4"/>
            </p:custDataLst>
          </p:nvPr>
        </p:nvCxnSpPr>
        <p:spPr>
          <a:xfrm>
            <a:off x="10972165" y="772160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8"/>
          <p:cNvCxnSpPr/>
          <p:nvPr>
            <p:custDataLst>
              <p:tags r:id="rId5"/>
            </p:custDataLst>
          </p:nvPr>
        </p:nvCxnSpPr>
        <p:spPr>
          <a:xfrm>
            <a:off x="10972165" y="847090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7"/>
          <p:cNvCxnSpPr/>
          <p:nvPr>
            <p:custDataLst>
              <p:tags r:id="rId6"/>
            </p:custDataLst>
          </p:nvPr>
        </p:nvCxnSpPr>
        <p:spPr>
          <a:xfrm>
            <a:off x="10972165" y="921385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4" name="矩形: 圆顶角 12"/>
          <p:cNvSpPr/>
          <p:nvPr>
            <p:custDataLst>
              <p:tags r:id="rId7"/>
            </p:custDataLst>
          </p:nvPr>
        </p:nvSpPr>
        <p:spPr>
          <a:xfrm rot="16200000" flipH="1">
            <a:off x="2978150" y="-1115695"/>
            <a:ext cx="76200" cy="4606925"/>
          </a:xfrm>
          <a:prstGeom prst="round2SameRect">
            <a:avLst>
              <a:gd name="adj1" fmla="val 50000"/>
              <a:gd name="adj2" fmla="val 0"/>
            </a:avLst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56000">
                <a:schemeClr val="accent1">
                  <a:lumMod val="60000"/>
                  <a:lumOff val="40000"/>
                  <a:alpha val="4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12" name="矩形 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1999" cy="6858000"/>
          </a:xfrm>
          <a:prstGeom prst="rect">
            <a:avLst/>
          </a:prstGeom>
          <a:gradFill>
            <a:gsLst>
              <a:gs pos="0">
                <a:schemeClr val="bg2"/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714" name="任意多边形: 形状 4"/>
          <p:cNvSpPr/>
          <p:nvPr>
            <p:custDataLst>
              <p:tags r:id="rId2"/>
            </p:custDataLst>
          </p:nvPr>
        </p:nvSpPr>
        <p:spPr>
          <a:xfrm flipH="1">
            <a:off x="10275568" y="0"/>
            <a:ext cx="1490346" cy="840741"/>
          </a:xfrm>
          <a:custGeom>
            <a:gdLst>
              <a:gd name="connsiteX0" fmla="*/ 1480712 w 1490346"/>
              <a:gd name="connsiteY0" fmla="*/ 0 h 840741"/>
              <a:gd name="connsiteX1" fmla="*/ 9634 w 1490346"/>
              <a:gd name="connsiteY1" fmla="*/ 0 h 840741"/>
              <a:gd name="connsiteX2" fmla="*/ 0 w 1490346"/>
              <a:gd name="connsiteY2" fmla="*/ 95568 h 840741"/>
              <a:gd name="connsiteX3" fmla="*/ 745173 w 1490346"/>
              <a:gd name="connsiteY3" fmla="*/ 840741 h 840741"/>
              <a:gd name="connsiteX4" fmla="*/ 1490346 w 1490346"/>
              <a:gd name="connsiteY4" fmla="*/ 95568 h 8407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490346" h="840741">
                <a:moveTo>
                  <a:pt x="1480712" y="0"/>
                </a:moveTo>
                <a:lnTo>
                  <a:pt x="9634" y="0"/>
                </a:lnTo>
                <a:lnTo>
                  <a:pt x="0" y="95568"/>
                </a:lnTo>
                <a:cubicBezTo>
                  <a:pt x="0" y="507116"/>
                  <a:pt x="333625" y="840741"/>
                  <a:pt x="745173" y="840741"/>
                </a:cubicBezTo>
                <a:cubicBezTo>
                  <a:pt x="1156721" y="840741"/>
                  <a:pt x="1490346" y="507116"/>
                  <a:pt x="1490346" y="95568"/>
                </a:cubicBezTo>
                <a:close/>
              </a:path>
            </a:pathLst>
          </a:custGeom>
          <a:gradFill flip="none" rotWithShape="1">
            <a:gsLst>
              <a:gs pos="0">
                <a:schemeClr val="bg1">
                  <a:alpha val="10000"/>
                </a:schemeClr>
              </a:gs>
              <a:gs pos="89000">
                <a:schemeClr val="accent1">
                  <a:alpha val="2500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cxnSp>
        <p:nvCxnSpPr>
          <p:cNvPr id="3145747" name="直接连接符 21"/>
          <p:cNvCxnSpPr/>
          <p:nvPr>
            <p:custDataLst>
              <p:tags r:id="rId3"/>
            </p:custDataLst>
          </p:nvPr>
        </p:nvCxnSpPr>
        <p:spPr>
          <a:xfrm>
            <a:off x="1144905" y="601345"/>
            <a:ext cx="18288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9" name="直接连接符 24"/>
          <p:cNvCxnSpPr/>
          <p:nvPr>
            <p:custDataLst>
              <p:tags r:id="rId4"/>
            </p:custDataLst>
          </p:nvPr>
        </p:nvCxnSpPr>
        <p:spPr>
          <a:xfrm>
            <a:off x="1144905" y="659765"/>
            <a:ext cx="18288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1" name="直接连接符 7"/>
          <p:cNvCxnSpPr/>
          <p:nvPr>
            <p:custDataLst>
              <p:tags r:id="rId5"/>
            </p:custDataLst>
          </p:nvPr>
        </p:nvCxnSpPr>
        <p:spPr>
          <a:xfrm>
            <a:off x="1144905" y="718185"/>
            <a:ext cx="18288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16" name="矩形: 圆顶角 12"/>
          <p:cNvSpPr/>
          <p:nvPr>
            <p:custDataLst>
              <p:tags r:id="rId6"/>
            </p:custDataLst>
          </p:nvPr>
        </p:nvSpPr>
        <p:spPr>
          <a:xfrm rot="16200000" flipH="1">
            <a:off x="1751330" y="2410460"/>
            <a:ext cx="1711325" cy="3184525"/>
          </a:xfrm>
          <a:prstGeom prst="round2SameRect">
            <a:avLst>
              <a:gd name="adj1" fmla="val 50000"/>
              <a:gd name="adj2" fmla="val 0"/>
            </a:avLst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56000">
                <a:schemeClr val="accent1">
                  <a:lumMod val="60000"/>
                  <a:lumOff val="40000"/>
                  <a:alpha val="40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18" name="矩形: 圆顶角 13"/>
          <p:cNvSpPr/>
          <p:nvPr>
            <p:custDataLst>
              <p:tags r:id="rId7"/>
            </p:custDataLst>
          </p:nvPr>
        </p:nvSpPr>
        <p:spPr>
          <a:xfrm rot="5400000" flipH="1">
            <a:off x="2086610" y="3187065"/>
            <a:ext cx="1711325" cy="3228975"/>
          </a:xfrm>
          <a:prstGeom prst="round2SameRect">
            <a:avLst>
              <a:gd name="adj1" fmla="val 50000"/>
              <a:gd name="adj2" fmla="val 0"/>
            </a:avLst>
          </a:prstGeom>
          <a:gradFill flip="none" rotWithShape="1">
            <a:gsLst>
              <a:gs pos="0">
                <a:schemeClr val="bg1">
                  <a:alpha val="70000"/>
                </a:schemeClr>
              </a:gs>
              <a:gs pos="100000">
                <a:schemeClr val="accent6">
                  <a:lumMod val="20000"/>
                  <a:lumOff val="80000"/>
                  <a:alpha val="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20" name="副标题"/>
          <p:cNvSpPr txBox="1">
            <a:spLocks noGrp="1"/>
          </p:cNvSpPr>
          <p:nvPr>
            <p:ph type="body" idx="2" hasCustomPrompt="1"/>
            <p:custDataLst>
              <p:tags r:id="rId8"/>
            </p:custDataLst>
          </p:nvPr>
        </p:nvSpPr>
        <p:spPr>
          <a:xfrm>
            <a:off x="1739537" y="2045218"/>
            <a:ext cx="1764211" cy="45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800" b="0" i="0" u="none" strike="noStrike" kern="1200" cap="all" spc="0" normalizeH="0" baseline="0" noProof="1">
                <a:solidFill>
                  <a:schemeClr val="accent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722" name="标题"/>
          <p:cNvSpPr txBox="1">
            <a:spLocks noGrp="1"/>
          </p:cNvSpPr>
          <p:nvPr>
            <p:ph type="title" idx="1" hasCustomPrompt="1"/>
            <p:custDataLst>
              <p:tags r:id="rId9"/>
            </p:custDataLst>
          </p:nvPr>
        </p:nvSpPr>
        <p:spPr>
          <a:xfrm>
            <a:off x="1739265" y="1067435"/>
            <a:ext cx="1764030" cy="9074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0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24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6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8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30" name="矩形 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1999" cy="6858000"/>
          </a:xfrm>
          <a:prstGeom prst="rect">
            <a:avLst/>
          </a:prstGeom>
          <a:gradFill>
            <a:gsLst>
              <a:gs pos="0">
                <a:schemeClr val="bg2"/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732" name="椭圆 81"/>
          <p:cNvSpPr>
            <a:spLocks noChangeAspect="1"/>
          </p:cNvSpPr>
          <p:nvPr>
            <p:custDataLst>
              <p:tags r:id="rId2"/>
            </p:custDataLst>
          </p:nvPr>
        </p:nvSpPr>
        <p:spPr>
          <a:xfrm flipH="1">
            <a:off x="7226300" y="2954655"/>
            <a:ext cx="1763395" cy="1763395"/>
          </a:xfrm>
          <a:prstGeom prst="ellipse">
            <a:avLst/>
          </a:prstGeom>
          <a:gradFill flip="none" rotWithShape="1">
            <a:gsLst>
              <a:gs pos="0">
                <a:schemeClr val="bg1">
                  <a:alpha val="5000"/>
                </a:schemeClr>
              </a:gs>
              <a:gs pos="89000">
                <a:schemeClr val="accent1">
                  <a:lumMod val="40000"/>
                  <a:lumOff val="60000"/>
                  <a:alpha val="6000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MiSans" panose="00000500000000000000" charset="-122"/>
              <a:sym typeface="+mn-ea"/>
            </a:endParaRPr>
          </a:p>
        </p:txBody>
      </p:sp>
      <p:sp>
        <p:nvSpPr>
          <p:cNvPr id="1048734" name="矩形: 圆顶角 12"/>
          <p:cNvSpPr/>
          <p:nvPr>
            <p:custDataLst>
              <p:tags r:id="rId3"/>
            </p:custDataLst>
          </p:nvPr>
        </p:nvSpPr>
        <p:spPr>
          <a:xfrm flipH="1">
            <a:off x="2816225" y="1450340"/>
            <a:ext cx="1893570" cy="3524250"/>
          </a:xfrm>
          <a:prstGeom prst="round2SameRect">
            <a:avLst>
              <a:gd name="adj1" fmla="val 50000"/>
              <a:gd name="adj2" fmla="val 0"/>
            </a:avLst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56000">
                <a:schemeClr val="accent1">
                  <a:lumMod val="60000"/>
                  <a:lumOff val="40000"/>
                  <a:alpha val="40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36" name="矩形: 圆顶角 13"/>
          <p:cNvSpPr/>
          <p:nvPr>
            <p:custDataLst>
              <p:tags r:id="rId4"/>
            </p:custDataLst>
          </p:nvPr>
        </p:nvSpPr>
        <p:spPr>
          <a:xfrm rot="10800000" flipH="1">
            <a:off x="1900555" y="1906270"/>
            <a:ext cx="1893570" cy="3573145"/>
          </a:xfrm>
          <a:prstGeom prst="round2SameRect">
            <a:avLst>
              <a:gd name="adj1" fmla="val 50000"/>
              <a:gd name="adj2" fmla="val 0"/>
            </a:avLst>
          </a:prstGeom>
          <a:gradFill flip="none" rotWithShape="1">
            <a:gsLst>
              <a:gs pos="0">
                <a:schemeClr val="bg1">
                  <a:alpha val="70000"/>
                </a:schemeClr>
              </a:gs>
              <a:gs pos="95000">
                <a:schemeClr val="accent6">
                  <a:lumMod val="20000"/>
                  <a:lumOff val="80000"/>
                  <a:alpha val="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38" name="任意多边形: 形状 9"/>
          <p:cNvSpPr/>
          <p:nvPr>
            <p:custDataLst>
              <p:tags r:id="rId5"/>
            </p:custDataLst>
          </p:nvPr>
        </p:nvSpPr>
        <p:spPr>
          <a:xfrm flipH="1">
            <a:off x="10156823" y="0"/>
            <a:ext cx="1490346" cy="840741"/>
          </a:xfrm>
          <a:custGeom>
            <a:gdLst>
              <a:gd name="connsiteX0" fmla="*/ 1480712 w 1490346"/>
              <a:gd name="connsiteY0" fmla="*/ 0 h 840741"/>
              <a:gd name="connsiteX1" fmla="*/ 9634 w 1490346"/>
              <a:gd name="connsiteY1" fmla="*/ 0 h 840741"/>
              <a:gd name="connsiteX2" fmla="*/ 0 w 1490346"/>
              <a:gd name="connsiteY2" fmla="*/ 95568 h 840741"/>
              <a:gd name="connsiteX3" fmla="*/ 745173 w 1490346"/>
              <a:gd name="connsiteY3" fmla="*/ 840741 h 840741"/>
              <a:gd name="connsiteX4" fmla="*/ 1490346 w 1490346"/>
              <a:gd name="connsiteY4" fmla="*/ 95568 h 8407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490346" h="840741">
                <a:moveTo>
                  <a:pt x="1480712" y="0"/>
                </a:moveTo>
                <a:lnTo>
                  <a:pt x="9634" y="0"/>
                </a:lnTo>
                <a:lnTo>
                  <a:pt x="0" y="95568"/>
                </a:lnTo>
                <a:cubicBezTo>
                  <a:pt x="0" y="507116"/>
                  <a:pt x="333625" y="840741"/>
                  <a:pt x="745173" y="840741"/>
                </a:cubicBezTo>
                <a:cubicBezTo>
                  <a:pt x="1156721" y="840741"/>
                  <a:pt x="1490346" y="507116"/>
                  <a:pt x="1490346" y="95568"/>
                </a:cubicBezTo>
                <a:close/>
              </a:path>
            </a:pathLst>
          </a:custGeom>
          <a:gradFill flip="none" rotWithShape="1">
            <a:gsLst>
              <a:gs pos="0">
                <a:schemeClr val="bg1">
                  <a:alpha val="10000"/>
                </a:schemeClr>
              </a:gs>
              <a:gs pos="89000">
                <a:schemeClr val="accent1">
                  <a:alpha val="2500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cxnSp>
        <p:nvCxnSpPr>
          <p:cNvPr id="3145753" name="直接连接符 21"/>
          <p:cNvCxnSpPr/>
          <p:nvPr>
            <p:custDataLst>
              <p:tags r:id="rId6"/>
            </p:custDataLst>
          </p:nvPr>
        </p:nvCxnSpPr>
        <p:spPr>
          <a:xfrm>
            <a:off x="1144905" y="601345"/>
            <a:ext cx="18288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5" name="直接连接符 24"/>
          <p:cNvCxnSpPr/>
          <p:nvPr>
            <p:custDataLst>
              <p:tags r:id="rId7"/>
            </p:custDataLst>
          </p:nvPr>
        </p:nvCxnSpPr>
        <p:spPr>
          <a:xfrm>
            <a:off x="1144905" y="659765"/>
            <a:ext cx="18288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7" name="直接连接符 11"/>
          <p:cNvCxnSpPr/>
          <p:nvPr>
            <p:custDataLst>
              <p:tags r:id="rId8"/>
            </p:custDataLst>
          </p:nvPr>
        </p:nvCxnSpPr>
        <p:spPr>
          <a:xfrm>
            <a:off x="1144905" y="718185"/>
            <a:ext cx="18288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40" name="椭圆 10"/>
          <p:cNvSpPr>
            <a:spLocks noChangeAspect="1"/>
          </p:cNvSpPr>
          <p:nvPr>
            <p:custDataLst>
              <p:tags r:id="rId9"/>
            </p:custDataLst>
          </p:nvPr>
        </p:nvSpPr>
        <p:spPr>
          <a:xfrm>
            <a:off x="10348595" y="6252210"/>
            <a:ext cx="107950" cy="107950"/>
          </a:xfrm>
          <a:prstGeom prst="ellipse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42" name="椭圆 9"/>
          <p:cNvSpPr>
            <a:spLocks noChangeAspect="1"/>
          </p:cNvSpPr>
          <p:nvPr>
            <p:custDataLst>
              <p:tags r:id="rId10"/>
            </p:custDataLst>
          </p:nvPr>
        </p:nvSpPr>
        <p:spPr>
          <a:xfrm>
            <a:off x="10596245" y="6252210"/>
            <a:ext cx="107950" cy="107950"/>
          </a:xfrm>
          <a:prstGeom prst="ellipse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44" name="椭圆 8"/>
          <p:cNvSpPr>
            <a:spLocks noChangeAspect="1"/>
          </p:cNvSpPr>
          <p:nvPr>
            <p:custDataLst>
              <p:tags r:id="rId11"/>
            </p:custDataLst>
          </p:nvPr>
        </p:nvSpPr>
        <p:spPr>
          <a:xfrm>
            <a:off x="10100945" y="6252210"/>
            <a:ext cx="107950" cy="107950"/>
          </a:xfrm>
          <a:prstGeom prst="ellipse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pic>
        <p:nvPicPr>
          <p:cNvPr id="2097157" name="图片 56" descr="箭头 右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1412875" y="6229350"/>
            <a:ext cx="153670" cy="153670"/>
          </a:xfrm>
          <a:prstGeom prst="rect">
            <a:avLst/>
          </a:prstGeom>
        </p:spPr>
      </p:pic>
      <p:pic>
        <p:nvPicPr>
          <p:cNvPr id="2097159" name="图片 57" descr="箭头 右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 flipH="1">
            <a:off x="1144905" y="6229350"/>
            <a:ext cx="153670" cy="153670"/>
          </a:xfrm>
          <a:prstGeom prst="rect">
            <a:avLst/>
          </a:prstGeom>
        </p:spPr>
      </p:pic>
      <p:sp>
        <p:nvSpPr>
          <p:cNvPr id="1048746" name="标题"/>
          <p:cNvSpPr txBox="1">
            <a:spLocks noGrp="1"/>
          </p:cNvSpPr>
          <p:nvPr>
            <p:ph type="title" idx="2" hasCustomPrompt="1"/>
            <p:custDataLst>
              <p:tags r:id="rId16"/>
            </p:custDataLst>
          </p:nvPr>
        </p:nvSpPr>
        <p:spPr>
          <a:xfrm>
            <a:off x="4709795" y="2879090"/>
            <a:ext cx="6257925" cy="164528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300" normalizeH="0" baseline="0" noProof="1">
                <a:gradFill>
                  <a:gsLst>
                    <a:gs pos="20000">
                      <a:schemeClr val="accent2"/>
                    </a:gs>
                    <a:gs pos="100000">
                      <a:schemeClr val="accent1">
                        <a:lumMod val="60000"/>
                        <a:lumOff val="40000"/>
                      </a:schemeClr>
                    </a:gs>
                  </a:gsLst>
                  <a:lin ang="480000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48" name="节编号"/>
          <p:cNvSpPr txBox="1">
            <a:spLocks noGrp="1"/>
          </p:cNvSpPr>
          <p:nvPr>
            <p:ph type="body" idx="1" hasCustomPrompt="1"/>
            <p:custDataLst>
              <p:tags r:id="rId17"/>
            </p:custDataLst>
          </p:nvPr>
        </p:nvSpPr>
        <p:spPr>
          <a:xfrm>
            <a:off x="6933081" y="1652096"/>
            <a:ext cx="4034659" cy="11518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en-US" altLang="zh-CN" sz="4400" b="0" i="0" u="none" strike="noStrike" kern="1200" cap="none" spc="300" normalizeH="0" baseline="0" noProof="1">
                <a:gradFill>
                  <a:gsLst>
                    <a:gs pos="7000">
                      <a:schemeClr val="accent1">
                        <a:lumMod val="60000"/>
                        <a:lumOff val="40000"/>
                      </a:schemeClr>
                    </a:gs>
                    <a:gs pos="100000">
                      <a:schemeClr val="accent2">
                        <a:lumMod val="60000"/>
                        <a:lumOff val="40000"/>
                      </a:schemeClr>
                    </a:gs>
                  </a:gsLst>
                  <a:lin ang="780000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>
              <a:lnSpc>
                <a:spcPct val="120000"/>
              </a:lnSpc>
            </a:pPr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50" name="日期占位符 3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4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5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矩形 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1999" cy="6858000"/>
          </a:xfrm>
          <a:prstGeom prst="rect">
            <a:avLst/>
          </a:prstGeom>
          <a:gradFill>
            <a:gsLst>
              <a:gs pos="0">
                <a:schemeClr val="bg2"/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758" name="正文"/>
          <p:cNvSpPr txBox="1">
            <a:spLocks noGrp="1"/>
          </p:cNvSpPr>
          <p:nvPr>
            <p:ph idx="7"/>
            <p:custDataLst>
              <p:tags r:id="rId2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0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2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4" name="矩形: 圆顶角 12"/>
          <p:cNvSpPr/>
          <p:nvPr>
            <p:custDataLst>
              <p:tags r:id="rId5"/>
            </p:custDataLst>
          </p:nvPr>
        </p:nvSpPr>
        <p:spPr>
          <a:xfrm rot="16200000" flipH="1">
            <a:off x="2978150" y="-1115695"/>
            <a:ext cx="76200" cy="4606925"/>
          </a:xfrm>
          <a:prstGeom prst="round2SameRect">
            <a:avLst>
              <a:gd name="adj1" fmla="val 50000"/>
              <a:gd name="adj2" fmla="val 0"/>
            </a:avLst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56000">
                <a:schemeClr val="accent1">
                  <a:lumMod val="60000"/>
                  <a:lumOff val="40000"/>
                  <a:alpha val="4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cxnSp>
        <p:nvCxnSpPr>
          <p:cNvPr id="3145759" name="直接连接符 14"/>
          <p:cNvCxnSpPr/>
          <p:nvPr>
            <p:custDataLst>
              <p:tags r:id="rId6"/>
            </p:custDataLst>
          </p:nvPr>
        </p:nvCxnSpPr>
        <p:spPr>
          <a:xfrm>
            <a:off x="10972165" y="772160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1" name="直接连接符 15"/>
          <p:cNvCxnSpPr/>
          <p:nvPr>
            <p:custDataLst>
              <p:tags r:id="rId7"/>
            </p:custDataLst>
          </p:nvPr>
        </p:nvCxnSpPr>
        <p:spPr>
          <a:xfrm>
            <a:off x="10972165" y="847090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3" name="直接连接符 16"/>
          <p:cNvCxnSpPr/>
          <p:nvPr>
            <p:custDataLst>
              <p:tags r:id="rId8"/>
            </p:custDataLst>
          </p:nvPr>
        </p:nvCxnSpPr>
        <p:spPr>
          <a:xfrm>
            <a:off x="10972165" y="921385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66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矩形 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1999" cy="6858000"/>
          </a:xfrm>
          <a:prstGeom prst="rect">
            <a:avLst/>
          </a:prstGeom>
          <a:gradFill>
            <a:gsLst>
              <a:gs pos="0">
                <a:schemeClr val="bg2"/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774" name="正文"/>
          <p:cNvSpPr txBox="1">
            <a:spLocks noGrp="1"/>
          </p:cNvSpPr>
          <p:nvPr>
            <p:ph idx="9"/>
            <p:custDataLst>
              <p:tags r:id="rId2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6" name="标题"/>
          <p:cNvSpPr txBox="1">
            <a:spLocks noGrp="1"/>
          </p:cNvSpPr>
          <p:nvPr>
            <p:ph type="title" idx="8"/>
            <p:custDataLst>
              <p:tags r:id="rId3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8" name="正文"/>
          <p:cNvSpPr txBox="1">
            <a:spLocks noGrp="1"/>
          </p:cNvSpPr>
          <p:nvPr>
            <p:ph idx="7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0" name="标题"/>
          <p:cNvSpPr txBox="1">
            <a:spLocks noGrp="1"/>
          </p:cNvSpPr>
          <p:nvPr>
            <p:ph type="title" idx="6"/>
            <p:custDataLst>
              <p:tags r:id="rId5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2" name="标题"/>
          <p:cNvSpPr txBox="1">
            <a:spLocks noGrp="1"/>
          </p:cNvSpPr>
          <p:nvPr>
            <p:ph type="title" idx="5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4" name="矩形: 圆顶角 12"/>
          <p:cNvSpPr/>
          <p:nvPr>
            <p:custDataLst>
              <p:tags r:id="rId7"/>
            </p:custDataLst>
          </p:nvPr>
        </p:nvSpPr>
        <p:spPr>
          <a:xfrm rot="16200000" flipH="1">
            <a:off x="2978150" y="-1115695"/>
            <a:ext cx="76200" cy="4606925"/>
          </a:xfrm>
          <a:prstGeom prst="round2SameRect">
            <a:avLst>
              <a:gd name="adj1" fmla="val 50000"/>
              <a:gd name="adj2" fmla="val 0"/>
            </a:avLst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56000">
                <a:schemeClr val="accent1">
                  <a:lumMod val="60000"/>
                  <a:lumOff val="40000"/>
                  <a:alpha val="4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cxnSp>
        <p:nvCxnSpPr>
          <p:cNvPr id="3145765" name="直接连接符 14"/>
          <p:cNvCxnSpPr/>
          <p:nvPr>
            <p:custDataLst>
              <p:tags r:id="rId8"/>
            </p:custDataLst>
          </p:nvPr>
        </p:nvCxnSpPr>
        <p:spPr>
          <a:xfrm>
            <a:off x="10972165" y="772160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7" name="直接连接符 15"/>
          <p:cNvCxnSpPr/>
          <p:nvPr>
            <p:custDataLst>
              <p:tags r:id="rId9"/>
            </p:custDataLst>
          </p:nvPr>
        </p:nvCxnSpPr>
        <p:spPr>
          <a:xfrm>
            <a:off x="10972165" y="847090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9" name="直接连接符 16"/>
          <p:cNvCxnSpPr/>
          <p:nvPr>
            <p:custDataLst>
              <p:tags r:id="rId10"/>
            </p:custDataLst>
          </p:nvPr>
        </p:nvCxnSpPr>
        <p:spPr>
          <a:xfrm>
            <a:off x="10972165" y="921385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6" name="日期占位符 6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7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8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矩形 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1999" cy="6858000"/>
          </a:xfrm>
          <a:prstGeom prst="rect">
            <a:avLst/>
          </a:prstGeom>
          <a:gradFill>
            <a:gsLst>
              <a:gs pos="0">
                <a:schemeClr val="bg2"/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794" name="标题"/>
          <p:cNvSpPr txBox="1">
            <a:spLocks noGrp="1"/>
          </p:cNvSpPr>
          <p:nvPr>
            <p:ph type="title" idx="5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96" name="矩形: 圆顶角 12"/>
          <p:cNvSpPr/>
          <p:nvPr>
            <p:custDataLst>
              <p:tags r:id="rId3"/>
            </p:custDataLst>
          </p:nvPr>
        </p:nvSpPr>
        <p:spPr>
          <a:xfrm rot="16200000" flipH="1">
            <a:off x="2978150" y="-1115695"/>
            <a:ext cx="76200" cy="4606925"/>
          </a:xfrm>
          <a:prstGeom prst="round2SameRect">
            <a:avLst>
              <a:gd name="adj1" fmla="val 50000"/>
              <a:gd name="adj2" fmla="val 0"/>
            </a:avLst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56000">
                <a:schemeClr val="accent1">
                  <a:lumMod val="60000"/>
                  <a:lumOff val="40000"/>
                  <a:alpha val="4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cxnSp>
        <p:nvCxnSpPr>
          <p:cNvPr id="3145771" name="直接连接符 14"/>
          <p:cNvCxnSpPr/>
          <p:nvPr>
            <p:custDataLst>
              <p:tags r:id="rId4"/>
            </p:custDataLst>
          </p:nvPr>
        </p:nvCxnSpPr>
        <p:spPr>
          <a:xfrm>
            <a:off x="10972165" y="772160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73" name="直接连接符 15"/>
          <p:cNvCxnSpPr/>
          <p:nvPr>
            <p:custDataLst>
              <p:tags r:id="rId5"/>
            </p:custDataLst>
          </p:nvPr>
        </p:nvCxnSpPr>
        <p:spPr>
          <a:xfrm>
            <a:off x="10972165" y="847090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75" name="直接连接符 16"/>
          <p:cNvCxnSpPr/>
          <p:nvPr>
            <p:custDataLst>
              <p:tags r:id="rId6"/>
            </p:custDataLst>
          </p:nvPr>
        </p:nvCxnSpPr>
        <p:spPr>
          <a:xfrm>
            <a:off x="10972165" y="921385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8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矩形 4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1999" cy="6858000"/>
          </a:xfrm>
          <a:prstGeom prst="rect">
            <a:avLst/>
          </a:prstGeom>
          <a:gradFill>
            <a:gsLst>
              <a:gs pos="0">
                <a:schemeClr val="bg2"/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806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8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0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812" name="矩形 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1999" cy="6858000"/>
          </a:xfrm>
          <a:prstGeom prst="rect">
            <a:avLst/>
          </a:prstGeom>
          <a:gradFill>
            <a:gsLst>
              <a:gs pos="0">
                <a:schemeClr val="bg2"/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814" name="正文"/>
          <p:cNvSpPr txBox="1"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81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2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矩形 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1999" cy="6858000"/>
          </a:xfrm>
          <a:prstGeom prst="rect">
            <a:avLst/>
          </a:prstGeom>
          <a:gradFill>
            <a:gsLst>
              <a:gs pos="0">
                <a:schemeClr val="bg2"/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824" name="标题"/>
          <p:cNvSpPr txBox="1">
            <a:spLocks noGrp="1"/>
          </p:cNvSpPr>
          <p:nvPr>
            <p:ph type="title" idx="6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26" name="矩形: 圆顶角 12"/>
          <p:cNvSpPr/>
          <p:nvPr>
            <p:custDataLst>
              <p:tags r:id="rId3"/>
            </p:custDataLst>
          </p:nvPr>
        </p:nvSpPr>
        <p:spPr>
          <a:xfrm rot="16200000" flipH="1">
            <a:off x="2978150" y="-1115695"/>
            <a:ext cx="76200" cy="4606925"/>
          </a:xfrm>
          <a:prstGeom prst="round2SameRect">
            <a:avLst>
              <a:gd name="adj1" fmla="val 50000"/>
              <a:gd name="adj2" fmla="val 0"/>
            </a:avLst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56000">
                <a:schemeClr val="accent1">
                  <a:lumMod val="60000"/>
                  <a:lumOff val="40000"/>
                  <a:alpha val="4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cxnSp>
        <p:nvCxnSpPr>
          <p:cNvPr id="3145777" name="直接连接符 6"/>
          <p:cNvCxnSpPr/>
          <p:nvPr>
            <p:custDataLst>
              <p:tags r:id="rId4"/>
            </p:custDataLst>
          </p:nvPr>
        </p:nvCxnSpPr>
        <p:spPr>
          <a:xfrm>
            <a:off x="10972165" y="772160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79" name="直接连接符 7"/>
          <p:cNvCxnSpPr/>
          <p:nvPr>
            <p:custDataLst>
              <p:tags r:id="rId5"/>
            </p:custDataLst>
          </p:nvPr>
        </p:nvCxnSpPr>
        <p:spPr>
          <a:xfrm>
            <a:off x="10972165" y="847090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81" name="直接连接符 8"/>
          <p:cNvCxnSpPr/>
          <p:nvPr>
            <p:custDataLst>
              <p:tags r:id="rId6"/>
            </p:custDataLst>
          </p:nvPr>
        </p:nvCxnSpPr>
        <p:spPr>
          <a:xfrm>
            <a:off x="10972165" y="921385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8" name="副标题"/>
          <p:cNvSpPr txBox="1">
            <a:spLocks noGrp="1"/>
          </p:cNvSpPr>
          <p:nvPr>
            <p:ph type="body" idx="1" hasCustomPrompt="1"/>
            <p:custDataLst>
              <p:tags r:id="rId7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30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2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34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36" name="矩形 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1999" cy="6858000"/>
          </a:xfrm>
          <a:prstGeom prst="rect">
            <a:avLst/>
          </a:prstGeom>
          <a:gradFill>
            <a:gsLst>
              <a:gs pos="0">
                <a:schemeClr val="bg2"/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838" name="椭圆 81"/>
          <p:cNvSpPr>
            <a:spLocks noChangeAspect="1"/>
          </p:cNvSpPr>
          <p:nvPr>
            <p:custDataLst>
              <p:tags r:id="rId2"/>
            </p:custDataLst>
          </p:nvPr>
        </p:nvSpPr>
        <p:spPr>
          <a:xfrm flipH="1">
            <a:off x="2155825" y="1458505"/>
            <a:ext cx="1763395" cy="1763395"/>
          </a:xfrm>
          <a:prstGeom prst="ellipse">
            <a:avLst/>
          </a:prstGeom>
          <a:gradFill flip="none" rotWithShape="1">
            <a:gsLst>
              <a:gs pos="0">
                <a:schemeClr val="bg1">
                  <a:alpha val="5000"/>
                </a:schemeClr>
              </a:gs>
              <a:gs pos="89000">
                <a:schemeClr val="accent1">
                  <a:lumMod val="40000"/>
                  <a:lumOff val="60000"/>
                  <a:alpha val="6000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MiSans" panose="00000500000000000000" charset="-122"/>
              <a:sym typeface="+mn-ea"/>
            </a:endParaRPr>
          </a:p>
        </p:txBody>
      </p:sp>
      <p:sp>
        <p:nvSpPr>
          <p:cNvPr id="1048840" name="任意多边形: 形状 6"/>
          <p:cNvSpPr/>
          <p:nvPr>
            <p:custDataLst>
              <p:tags r:id="rId3"/>
            </p:custDataLst>
          </p:nvPr>
        </p:nvSpPr>
        <p:spPr>
          <a:xfrm flipH="1">
            <a:off x="10275568" y="0"/>
            <a:ext cx="1490346" cy="807593"/>
          </a:xfrm>
          <a:custGeom>
            <a:gdLst>
              <a:gd name="connsiteX0" fmla="*/ 1484054 w 1490346"/>
              <a:gd name="connsiteY0" fmla="*/ 0 h 807593"/>
              <a:gd name="connsiteX1" fmla="*/ 6292 w 1490346"/>
              <a:gd name="connsiteY1" fmla="*/ 0 h 807593"/>
              <a:gd name="connsiteX2" fmla="*/ 0 w 1490346"/>
              <a:gd name="connsiteY2" fmla="*/ 62420 h 807593"/>
              <a:gd name="connsiteX3" fmla="*/ 745173 w 1490346"/>
              <a:gd name="connsiteY3" fmla="*/ 807593 h 807593"/>
              <a:gd name="connsiteX4" fmla="*/ 1490346 w 1490346"/>
              <a:gd name="connsiteY4" fmla="*/ 62420 h 8075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490346" h="807593">
                <a:moveTo>
                  <a:pt x="1484054" y="0"/>
                </a:moveTo>
                <a:lnTo>
                  <a:pt x="6292" y="0"/>
                </a:lnTo>
                <a:lnTo>
                  <a:pt x="0" y="62420"/>
                </a:lnTo>
                <a:cubicBezTo>
                  <a:pt x="0" y="473968"/>
                  <a:pt x="333625" y="807593"/>
                  <a:pt x="745173" y="807593"/>
                </a:cubicBezTo>
                <a:cubicBezTo>
                  <a:pt x="1156721" y="807593"/>
                  <a:pt x="1490346" y="473968"/>
                  <a:pt x="1490346" y="62420"/>
                </a:cubicBezTo>
                <a:close/>
              </a:path>
            </a:pathLst>
          </a:custGeom>
          <a:gradFill flip="none" rotWithShape="1">
            <a:gsLst>
              <a:gs pos="0">
                <a:schemeClr val="bg1">
                  <a:alpha val="10000"/>
                </a:schemeClr>
              </a:gs>
              <a:gs pos="89000">
                <a:schemeClr val="accent1">
                  <a:alpha val="2500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cxnSp>
        <p:nvCxnSpPr>
          <p:cNvPr id="3145783" name="直接连接符 21"/>
          <p:cNvCxnSpPr/>
          <p:nvPr>
            <p:custDataLst>
              <p:tags r:id="rId4"/>
            </p:custDataLst>
          </p:nvPr>
        </p:nvCxnSpPr>
        <p:spPr>
          <a:xfrm>
            <a:off x="837565" y="601345"/>
            <a:ext cx="18288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85" name="直接连接符 24"/>
          <p:cNvCxnSpPr/>
          <p:nvPr>
            <p:custDataLst>
              <p:tags r:id="rId5"/>
            </p:custDataLst>
          </p:nvPr>
        </p:nvCxnSpPr>
        <p:spPr>
          <a:xfrm>
            <a:off x="837565" y="659765"/>
            <a:ext cx="18288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87" name="直接连接符 8"/>
          <p:cNvCxnSpPr/>
          <p:nvPr>
            <p:custDataLst>
              <p:tags r:id="rId6"/>
            </p:custDataLst>
          </p:nvPr>
        </p:nvCxnSpPr>
        <p:spPr>
          <a:xfrm>
            <a:off x="837565" y="718185"/>
            <a:ext cx="18288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1" name="图片 56" descr="箭头 右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1105535" y="6229350"/>
            <a:ext cx="153670" cy="153670"/>
          </a:xfrm>
          <a:prstGeom prst="rect">
            <a:avLst/>
          </a:prstGeom>
        </p:spPr>
      </p:pic>
      <p:pic>
        <p:nvPicPr>
          <p:cNvPr id="2097163" name="图片 57" descr="箭头 右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 flipH="1">
            <a:off x="837565" y="6229350"/>
            <a:ext cx="153670" cy="153670"/>
          </a:xfrm>
          <a:prstGeom prst="rect">
            <a:avLst/>
          </a:prstGeom>
        </p:spPr>
      </p:pic>
      <p:sp>
        <p:nvSpPr>
          <p:cNvPr id="1048842" name="矩形: 圆顶角 12"/>
          <p:cNvSpPr/>
          <p:nvPr>
            <p:custDataLst>
              <p:tags r:id="rId11"/>
            </p:custDataLst>
          </p:nvPr>
        </p:nvSpPr>
        <p:spPr>
          <a:xfrm rot="18900000" flipH="1">
            <a:off x="8013065" y="1040130"/>
            <a:ext cx="2052955" cy="3821430"/>
          </a:xfrm>
          <a:prstGeom prst="round2SameRect">
            <a:avLst>
              <a:gd name="adj1" fmla="val 50000"/>
              <a:gd name="adj2" fmla="val 0"/>
            </a:avLst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56000">
                <a:schemeClr val="accent1">
                  <a:lumMod val="60000"/>
                  <a:lumOff val="40000"/>
                  <a:alpha val="40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44" name="矩形: 圆顶角 13"/>
          <p:cNvSpPr/>
          <p:nvPr>
            <p:custDataLst>
              <p:tags r:id="rId12"/>
            </p:custDataLst>
          </p:nvPr>
        </p:nvSpPr>
        <p:spPr>
          <a:xfrm rot="8100000" flipH="1">
            <a:off x="7706360" y="2266315"/>
            <a:ext cx="2052955" cy="3874135"/>
          </a:xfrm>
          <a:prstGeom prst="round2SameRect">
            <a:avLst>
              <a:gd name="adj1" fmla="val 50000"/>
              <a:gd name="adj2" fmla="val 0"/>
            </a:avLst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100000">
                <a:schemeClr val="accent6">
                  <a:lumMod val="20000"/>
                  <a:lumOff val="80000"/>
                  <a:alpha val="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46" name="标题"/>
          <p:cNvSpPr txBox="1">
            <a:spLocks noGrp="1"/>
          </p:cNvSpPr>
          <p:nvPr>
            <p:ph type="title" idx="2" hasCustomPrompt="1"/>
            <p:custDataLst>
              <p:tags r:id="rId13"/>
            </p:custDataLst>
          </p:nvPr>
        </p:nvSpPr>
        <p:spPr>
          <a:xfrm>
            <a:off x="837565" y="2507010"/>
            <a:ext cx="7294880" cy="1011721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5600" b="0" i="0" u="none" strike="noStrike" kern="1200" cap="none" spc="300" normalizeH="0" baseline="0" noProof="1">
                <a:gradFill>
                  <a:gsLst>
                    <a:gs pos="20000">
                      <a:schemeClr val="accent2"/>
                    </a:gs>
                    <a:gs pos="100000">
                      <a:schemeClr val="accent1">
                        <a:lumMod val="60000"/>
                        <a:lumOff val="40000"/>
                      </a:schemeClr>
                    </a:gs>
                  </a:gsLst>
                  <a:lin ang="480000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48" name="署名"/>
          <p:cNvSpPr txBox="1">
            <a:spLocks noGrp="1"/>
          </p:cNvSpPr>
          <p:nvPr>
            <p:ph type="body" idx="1" hasCustomPrompt="1"/>
            <p:custDataLst>
              <p:tags r:id="rId14"/>
            </p:custDataLst>
          </p:nvPr>
        </p:nvSpPr>
        <p:spPr>
          <a:xfrm>
            <a:off x="837565" y="3988960"/>
            <a:ext cx="1944000" cy="457200"/>
          </a:xfrm>
          <a:prstGeom prst="roundRect">
            <a:avLst>
              <a:gd name="adj" fmla="val 49455"/>
            </a:avLst>
          </a:prstGeom>
          <a:solidFill>
            <a:schemeClr val="accent2"/>
          </a:solidFill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bg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50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52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54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16" Type="http://schemas.openxmlformats.org/officeDocument/2006/relationships/tags" Target="../tags/tag131.xml" /><Relationship Id="rId17" Type="http://schemas.openxmlformats.org/officeDocument/2006/relationships/tags" Target="../tags/tag132.xml" /><Relationship Id="rId18" Type="http://schemas.openxmlformats.org/officeDocument/2006/relationships/tags" Target="../tags/tag133.xml" /><Relationship Id="rId19" Type="http://schemas.openxmlformats.org/officeDocument/2006/relationships/tags" Target="../tags/tag134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35.xml" /><Relationship Id="rId21" Type="http://schemas.openxmlformats.org/officeDocument/2006/relationships/tags" Target="../tags/tag136.xml" /><Relationship Id="rId22" Type="http://schemas.openxmlformats.org/officeDocument/2006/relationships/tags" Target="../tags/tag137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1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1999" cy="6858000"/>
          </a:xfrm>
          <a:prstGeom prst="rect">
            <a:avLst/>
          </a:prstGeom>
          <a:gradFill>
            <a:gsLst>
              <a:gs pos="0">
                <a:schemeClr val="bg2"/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6" name="矩形: 圆顶角 12"/>
          <p:cNvSpPr/>
          <p:nvPr>
            <p:custDataLst>
              <p:tags r:id="rId13"/>
            </p:custDataLst>
          </p:nvPr>
        </p:nvSpPr>
        <p:spPr>
          <a:xfrm rot="16200000" flipH="1">
            <a:off x="2978150" y="-1115695"/>
            <a:ext cx="76200" cy="4606925"/>
          </a:xfrm>
          <a:prstGeom prst="round2SameRect">
            <a:avLst>
              <a:gd name="adj1" fmla="val 50000"/>
              <a:gd name="adj2" fmla="val 0"/>
            </a:avLst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56000">
                <a:schemeClr val="accent1">
                  <a:lumMod val="60000"/>
                  <a:lumOff val="40000"/>
                  <a:alpha val="4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cxnSp>
        <p:nvCxnSpPr>
          <p:cNvPr id="3145729" name="直接连接符 14"/>
          <p:cNvCxnSpPr/>
          <p:nvPr>
            <p:custDataLst>
              <p:tags r:id="rId14"/>
            </p:custDataLst>
          </p:nvPr>
        </p:nvCxnSpPr>
        <p:spPr>
          <a:xfrm>
            <a:off x="10972165" y="772160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15"/>
          <p:cNvCxnSpPr/>
          <p:nvPr>
            <p:custDataLst>
              <p:tags r:id="rId15"/>
            </p:custDataLst>
          </p:nvPr>
        </p:nvCxnSpPr>
        <p:spPr>
          <a:xfrm>
            <a:off x="10972165" y="847090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16"/>
          <p:cNvCxnSpPr/>
          <p:nvPr>
            <p:custDataLst>
              <p:tags r:id="rId16"/>
            </p:custDataLst>
          </p:nvPr>
        </p:nvCxnSpPr>
        <p:spPr>
          <a:xfrm>
            <a:off x="10972165" y="921385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8" name="日期占位符 8"/>
          <p:cNvSpPr>
            <a:spLocks noGrp="1"/>
          </p:cNvSpPr>
          <p:nvPr>
            <p:ph type="dt" sz="half" idx="10"/>
            <p:custDataLst>
              <p:tags r:id="rId1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9"/>
          <p:cNvSpPr>
            <a:spLocks noGrp="1"/>
          </p:cNvSpPr>
          <p:nvPr>
            <p:ph type="ftr" sz="quarter" idx="11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10"/>
          <p:cNvSpPr>
            <a:spLocks noGrp="1"/>
          </p:cNvSpPr>
          <p:nvPr>
            <p:ph type="sldNum" sz="quarter" idx="12"/>
            <p:custDataLst>
              <p:tags r:id="rId1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文本占位符 2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608400" y="1477760"/>
            <a:ext cx="10969200" cy="4699203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L="449580" marR="0" lvl="1" indent="-23177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L="719455" marR="0" lvl="2" indent="-27622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L="987425" marR="0" lvl="3" indent="-26225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charset="0"/>
              <a:buChar char=""/>
              <a:tabLst>
                <a:tab pos="89979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L="1256030" marR="0" lvl="4" indent="-26225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6" name="标题占位符 3"/>
          <p:cNvSpPr>
            <a:spLocks noGrp="1"/>
          </p:cNvSpPr>
          <p:nvPr>
            <p:ph type="title"/>
            <p:custDataLst>
              <p:tags r:id="rId21"/>
            </p:custDataLst>
          </p:nvPr>
        </p:nvSpPr>
        <p:spPr>
          <a:xfrm>
            <a:off x="608399" y="551328"/>
            <a:ext cx="10969199" cy="789907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9145" r:id="rId2"/>
    <p:sldLayoutId id="2147489146" r:id="rId3"/>
    <p:sldLayoutId id="2147489147" r:id="rId4"/>
    <p:sldLayoutId id="2147489148" r:id="rId5"/>
    <p:sldLayoutId id="2147489149" r:id="rId6"/>
    <p:sldLayoutId id="2147489150" r:id="rId7"/>
    <p:sldLayoutId id="2147489151" r:id="rId8"/>
    <p:sldLayoutId id="2147489152" r:id="rId9"/>
    <p:sldLayoutId id="2147489153" r:id="rId10"/>
    <p:sldLayoutId id="2147489154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0" i="0" u="none" strike="noStrike" kern="1200" cap="none" spc="300" normalizeH="0" baseline="0" smtClean="0">
          <a:ln>
            <a:noFill/>
            <a:prstDash val="sysDot"/>
          </a:ln>
          <a:solidFill>
            <a:schemeClr val="accent2"/>
          </a:solidFill>
          <a:latin typeface="+mj-ea"/>
          <a:ea typeface="+mj-ea"/>
          <a:cs typeface="MiSans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latin typeface="+mn-ea"/>
          <a:ea typeface="+mn-ea"/>
          <a:cs typeface="MiSans" panose="00000500000000000000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" panose="00000500000000000000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" panose="00000500000000000000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" panose="00000500000000000000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50.xml" /><Relationship Id="rId11" Type="http://schemas.openxmlformats.org/officeDocument/2006/relationships/tags" Target="../tags/tag151.xml" /><Relationship Id="rId12" Type="http://schemas.openxmlformats.org/officeDocument/2006/relationships/tags" Target="../tags/tag152.xml" /><Relationship Id="rId13" Type="http://schemas.openxmlformats.org/officeDocument/2006/relationships/tags" Target="../tags/tag153.xml" /><Relationship Id="rId14" Type="http://schemas.openxmlformats.org/officeDocument/2006/relationships/tags" Target="../tags/tag154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tags" Target="../tags/tag149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5.xml" /><Relationship Id="rId3" Type="http://schemas.openxmlformats.org/officeDocument/2006/relationships/tags" Target="../tags/tag156.xml" /><Relationship Id="rId4" Type="http://schemas.openxmlformats.org/officeDocument/2006/relationships/tags" Target="../tags/tag15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8.xml" /><Relationship Id="rId3" Type="http://schemas.openxmlformats.org/officeDocument/2006/relationships/tags" Target="../tags/tag159.xml" /><Relationship Id="rId4" Type="http://schemas.openxmlformats.org/officeDocument/2006/relationships/tags" Target="../tags/tag160.xml" /><Relationship Id="rId5" Type="http://schemas.openxmlformats.org/officeDocument/2006/relationships/tags" Target="../tags/tag161.xml" /><Relationship Id="rId6" Type="http://schemas.openxmlformats.org/officeDocument/2006/relationships/tags" Target="../tags/tag162.xml" /><Relationship Id="rId7" Type="http://schemas.openxmlformats.org/officeDocument/2006/relationships/tags" Target="../tags/tag163.xml" /><Relationship Id="rId8" Type="http://schemas.openxmlformats.org/officeDocument/2006/relationships/tags" Target="../tags/tag164.xml" /><Relationship Id="rId9" Type="http://schemas.openxmlformats.org/officeDocument/2006/relationships/tags" Target="../tags/tag16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4.xml" /><Relationship Id="rId11" Type="http://schemas.openxmlformats.org/officeDocument/2006/relationships/tags" Target="../tags/tag175.xml" /><Relationship Id="rId12" Type="http://schemas.openxmlformats.org/officeDocument/2006/relationships/tags" Target="../tags/tag176.xml" /><Relationship Id="rId13" Type="http://schemas.openxmlformats.org/officeDocument/2006/relationships/tags" Target="../tags/tag177.xml" /><Relationship Id="rId2" Type="http://schemas.openxmlformats.org/officeDocument/2006/relationships/tags" Target="../tags/tag166.xml" /><Relationship Id="rId3" Type="http://schemas.openxmlformats.org/officeDocument/2006/relationships/tags" Target="../tags/tag167.xml" /><Relationship Id="rId4" Type="http://schemas.openxmlformats.org/officeDocument/2006/relationships/tags" Target="../tags/tag168.xml" /><Relationship Id="rId5" Type="http://schemas.openxmlformats.org/officeDocument/2006/relationships/tags" Target="../tags/tag169.xml" /><Relationship Id="rId6" Type="http://schemas.openxmlformats.org/officeDocument/2006/relationships/tags" Target="../tags/tag170.xml" /><Relationship Id="rId7" Type="http://schemas.openxmlformats.org/officeDocument/2006/relationships/tags" Target="../tags/tag171.xml" /><Relationship Id="rId8" Type="http://schemas.openxmlformats.org/officeDocument/2006/relationships/tags" Target="../tags/tag172.xml" /><Relationship Id="rId9" Type="http://schemas.openxmlformats.org/officeDocument/2006/relationships/tags" Target="../tags/tag17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8.xml" /><Relationship Id="rId3" Type="http://schemas.openxmlformats.org/officeDocument/2006/relationships/tags" Target="../tags/tag179.xml" /><Relationship Id="rId4" Type="http://schemas.openxmlformats.org/officeDocument/2006/relationships/tags" Target="../tags/tag180.xml" /><Relationship Id="rId5" Type="http://schemas.openxmlformats.org/officeDocument/2006/relationships/tags" Target="../tags/tag18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2.xml" /><Relationship Id="rId3" Type="http://schemas.openxmlformats.org/officeDocument/2006/relationships/tags" Target="../tags/tag183.xml" /><Relationship Id="rId4" Type="http://schemas.openxmlformats.org/officeDocument/2006/relationships/tags" Target="../tags/tag18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3.xml" /><Relationship Id="rId11" Type="http://schemas.openxmlformats.org/officeDocument/2006/relationships/tags" Target="../tags/tag194.xml" /><Relationship Id="rId12" Type="http://schemas.openxmlformats.org/officeDocument/2006/relationships/tags" Target="../tags/tag195.xml" /><Relationship Id="rId13" Type="http://schemas.openxmlformats.org/officeDocument/2006/relationships/tags" Target="../tags/tag196.xml" /><Relationship Id="rId2" Type="http://schemas.openxmlformats.org/officeDocument/2006/relationships/tags" Target="../tags/tag185.xml" /><Relationship Id="rId3" Type="http://schemas.openxmlformats.org/officeDocument/2006/relationships/tags" Target="../tags/tag186.xml" /><Relationship Id="rId4" Type="http://schemas.openxmlformats.org/officeDocument/2006/relationships/tags" Target="../tags/tag187.xml" /><Relationship Id="rId5" Type="http://schemas.openxmlformats.org/officeDocument/2006/relationships/tags" Target="../tags/tag188.xml" /><Relationship Id="rId6" Type="http://schemas.openxmlformats.org/officeDocument/2006/relationships/tags" Target="../tags/tag189.xml" /><Relationship Id="rId7" Type="http://schemas.openxmlformats.org/officeDocument/2006/relationships/tags" Target="../tags/tag190.xml" /><Relationship Id="rId8" Type="http://schemas.openxmlformats.org/officeDocument/2006/relationships/tags" Target="../tags/tag191.xml" /><Relationship Id="rId9" Type="http://schemas.openxmlformats.org/officeDocument/2006/relationships/tags" Target="../tags/tag19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5.xml" /><Relationship Id="rId11" Type="http://schemas.openxmlformats.org/officeDocument/2006/relationships/tags" Target="../tags/tag206.xml" /><Relationship Id="rId12" Type="http://schemas.openxmlformats.org/officeDocument/2006/relationships/tags" Target="../tags/tag207.xml" /><Relationship Id="rId13" Type="http://schemas.openxmlformats.org/officeDocument/2006/relationships/tags" Target="../tags/tag208.xml" /><Relationship Id="rId2" Type="http://schemas.openxmlformats.org/officeDocument/2006/relationships/tags" Target="../tags/tag197.xml" /><Relationship Id="rId3" Type="http://schemas.openxmlformats.org/officeDocument/2006/relationships/tags" Target="../tags/tag198.xml" /><Relationship Id="rId4" Type="http://schemas.openxmlformats.org/officeDocument/2006/relationships/tags" Target="../tags/tag199.xml" /><Relationship Id="rId5" Type="http://schemas.openxmlformats.org/officeDocument/2006/relationships/tags" Target="../tags/tag200.xml" /><Relationship Id="rId6" Type="http://schemas.openxmlformats.org/officeDocument/2006/relationships/tags" Target="../tags/tag201.xml" /><Relationship Id="rId7" Type="http://schemas.openxmlformats.org/officeDocument/2006/relationships/tags" Target="../tags/tag202.xml" /><Relationship Id="rId8" Type="http://schemas.openxmlformats.org/officeDocument/2006/relationships/tags" Target="../tags/tag203.xml" /><Relationship Id="rId9" Type="http://schemas.openxmlformats.org/officeDocument/2006/relationships/tags" Target="../tags/tag20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09.xml" /><Relationship Id="rId3" Type="http://schemas.openxmlformats.org/officeDocument/2006/relationships/tags" Target="../tags/tag210.xml" /><Relationship Id="rId4" Type="http://schemas.openxmlformats.org/officeDocument/2006/relationships/tags" Target="../tags/tag211.xml" /><Relationship Id="rId5" Type="http://schemas.openxmlformats.org/officeDocument/2006/relationships/tags" Target="../tags/tag2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1.xml" /><Relationship Id="rId11" Type="http://schemas.openxmlformats.org/officeDocument/2006/relationships/tags" Target="../tags/tag222.xml" /><Relationship Id="rId12" Type="http://schemas.openxmlformats.org/officeDocument/2006/relationships/tags" Target="../tags/tag223.xml" /><Relationship Id="rId13" Type="http://schemas.openxmlformats.org/officeDocument/2006/relationships/tags" Target="../tags/tag224.xml" /><Relationship Id="rId2" Type="http://schemas.openxmlformats.org/officeDocument/2006/relationships/tags" Target="../tags/tag213.xml" /><Relationship Id="rId3" Type="http://schemas.openxmlformats.org/officeDocument/2006/relationships/tags" Target="../tags/tag214.xml" /><Relationship Id="rId4" Type="http://schemas.openxmlformats.org/officeDocument/2006/relationships/tags" Target="../tags/tag215.xml" /><Relationship Id="rId5" Type="http://schemas.openxmlformats.org/officeDocument/2006/relationships/tags" Target="../tags/tag216.xml" /><Relationship Id="rId6" Type="http://schemas.openxmlformats.org/officeDocument/2006/relationships/tags" Target="../tags/tag217.xml" /><Relationship Id="rId7" Type="http://schemas.openxmlformats.org/officeDocument/2006/relationships/tags" Target="../tags/tag218.xml" /><Relationship Id="rId8" Type="http://schemas.openxmlformats.org/officeDocument/2006/relationships/tags" Target="../tags/tag219.xml" /><Relationship Id="rId9" Type="http://schemas.openxmlformats.org/officeDocument/2006/relationships/tags" Target="../tags/tag22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3.xml" /><Relationship Id="rId11" Type="http://schemas.openxmlformats.org/officeDocument/2006/relationships/tags" Target="../tags/tag234.xml" /><Relationship Id="rId12" Type="http://schemas.openxmlformats.org/officeDocument/2006/relationships/tags" Target="../tags/tag235.xml" /><Relationship Id="rId13" Type="http://schemas.openxmlformats.org/officeDocument/2006/relationships/tags" Target="../tags/tag236.xml" /><Relationship Id="rId2" Type="http://schemas.openxmlformats.org/officeDocument/2006/relationships/tags" Target="../tags/tag225.xml" /><Relationship Id="rId3" Type="http://schemas.openxmlformats.org/officeDocument/2006/relationships/tags" Target="../tags/tag226.xml" /><Relationship Id="rId4" Type="http://schemas.openxmlformats.org/officeDocument/2006/relationships/tags" Target="../tags/tag227.xml" /><Relationship Id="rId5" Type="http://schemas.openxmlformats.org/officeDocument/2006/relationships/tags" Target="../tags/tag228.xml" /><Relationship Id="rId6" Type="http://schemas.openxmlformats.org/officeDocument/2006/relationships/tags" Target="../tags/tag229.xml" /><Relationship Id="rId7" Type="http://schemas.openxmlformats.org/officeDocument/2006/relationships/tags" Target="../tags/tag230.xml" /><Relationship Id="rId8" Type="http://schemas.openxmlformats.org/officeDocument/2006/relationships/tags" Target="../tags/tag231.xml" /><Relationship Id="rId9" Type="http://schemas.openxmlformats.org/officeDocument/2006/relationships/tags" Target="../tags/tag23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7.xml" /><Relationship Id="rId3" Type="http://schemas.openxmlformats.org/officeDocument/2006/relationships/tags" Target="../tags/tag238.xml" /><Relationship Id="rId4" Type="http://schemas.openxmlformats.org/officeDocument/2006/relationships/tags" Target="../tags/tag23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7030163145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1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 ,a click to unlimited possibilities</a:t>
            </a:r>
            <a:endParaRPr lang="zh-CN" altLang="en-US"/>
          </a:p>
        </p:txBody>
      </p:sp>
      <p:sp>
        <p:nvSpPr>
          <p:cNvPr id="1048650" name="标题 2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社区团购流程操作方法</a:t>
            </a:r>
            <a:endParaRPr lang="zh-CN" altLang="en-US"/>
          </a:p>
        </p:txBody>
      </p:sp>
      <p:sp>
        <p:nvSpPr>
          <p:cNvPr id="1048652" name="文本占位符 8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>
          <a:gsLst>
            <a:gs pos="0">
              <a:schemeClr val="bg2"/>
            </a:gs>
            <a:gs pos="100000">
              <a:schemeClr val="tx2"/>
            </a:gs>
          </a:gsLst>
          <a:lin ang="2700000" scaled="0"/>
        </a:gradFill>
        <a:effectLst/>
      </p:bgPr>
    </p:bg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84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86" name="标题 6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88" name="序号"/>
          <p:cNvSpPr txBox="1"/>
          <p:nvPr>
            <p:custDataLst>
              <p:tags r:id="rId4"/>
            </p:custDataLst>
          </p:nvPr>
        </p:nvSpPr>
        <p:spPr>
          <a:xfrm>
            <a:off x="6342199" y="1177761"/>
            <a:ext cx="720000" cy="720000"/>
          </a:xfrm>
          <a:prstGeom prst="ellipse">
            <a:avLst/>
          </a:prstGeom>
          <a:gradFill>
            <a:gsLst>
              <a:gs pos="0">
                <a:schemeClr val="accent1">
                  <a:lumMod val="60000"/>
                  <a:lumOff val="40000"/>
                  <a:alpha val="80000"/>
                </a:schemeClr>
              </a:gs>
              <a:gs pos="100000">
                <a:schemeClr val="accent2"/>
              </a:gs>
            </a:gsLst>
            <a:lin ang="9600000" scaled="0"/>
          </a:gra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bg1"/>
                </a:solidFill>
                <a:latin typeface="+mj-ea"/>
                <a:ea typeface="+mj-ea"/>
                <a:cs typeface="MiSans" panose="00000500000000000000" charset="-122"/>
              </a:rPr>
              <a:t>01.</a:t>
            </a:r>
            <a:endParaRPr lang="en-US" sz="2000">
              <a:solidFill>
                <a:schemeClr val="bg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90" name="标题"/>
          <p:cNvSpPr txBox="1"/>
          <p:nvPr>
            <p:custDataLst>
              <p:tags r:id="rId5"/>
            </p:custDataLst>
          </p:nvPr>
        </p:nvSpPr>
        <p:spPr>
          <a:xfrm>
            <a:off x="7291851" y="1070194"/>
            <a:ext cx="3180714" cy="935134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spc="300"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rPr>
              <a:t>社区团购概述</a:t>
            </a:r>
            <a:endParaRPr lang="zh-CN" altLang="en-US" sz="2400" spc="300">
              <a:solidFill>
                <a:schemeClr val="accent2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92" name="序号"/>
          <p:cNvSpPr txBox="1"/>
          <p:nvPr>
            <p:custDataLst>
              <p:tags r:id="rId6"/>
            </p:custDataLst>
          </p:nvPr>
        </p:nvSpPr>
        <p:spPr>
          <a:xfrm>
            <a:off x="6342199" y="2296371"/>
            <a:ext cx="720000" cy="720000"/>
          </a:xfrm>
          <a:prstGeom prst="ellipse">
            <a:avLst/>
          </a:prstGeom>
          <a:gradFill>
            <a:gsLst>
              <a:gs pos="0">
                <a:schemeClr val="accent1">
                  <a:lumMod val="60000"/>
                  <a:lumOff val="40000"/>
                  <a:alpha val="80000"/>
                </a:schemeClr>
              </a:gs>
              <a:gs pos="100000">
                <a:schemeClr val="accent2"/>
              </a:gs>
            </a:gsLst>
            <a:lin ang="9600000" scaled="0"/>
          </a:gra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bg1"/>
                </a:solidFill>
                <a:latin typeface="+mj-ea"/>
                <a:ea typeface="+mj-ea"/>
                <a:cs typeface="MiSans" panose="00000500000000000000" charset="-122"/>
              </a:rPr>
              <a:t>02.</a:t>
            </a:r>
            <a:endParaRPr lang="en-US" sz="2000">
              <a:solidFill>
                <a:schemeClr val="bg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94" name="标题"/>
          <p:cNvSpPr txBox="1"/>
          <p:nvPr>
            <p:custDataLst>
              <p:tags r:id="rId7"/>
            </p:custDataLst>
          </p:nvPr>
        </p:nvSpPr>
        <p:spPr>
          <a:xfrm>
            <a:off x="7291851" y="2188804"/>
            <a:ext cx="3180714" cy="935134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spc="300"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rPr>
              <a:t>社区团购操作流程</a:t>
            </a:r>
            <a:endParaRPr lang="zh-CN" altLang="en-US" sz="2400" spc="300">
              <a:solidFill>
                <a:schemeClr val="accent2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96" name="序号"/>
          <p:cNvSpPr txBox="1"/>
          <p:nvPr>
            <p:custDataLst>
              <p:tags r:id="rId8"/>
            </p:custDataLst>
          </p:nvPr>
        </p:nvSpPr>
        <p:spPr>
          <a:xfrm>
            <a:off x="6342199" y="3414981"/>
            <a:ext cx="720000" cy="720000"/>
          </a:xfrm>
          <a:prstGeom prst="ellipse">
            <a:avLst/>
          </a:prstGeom>
          <a:gradFill>
            <a:gsLst>
              <a:gs pos="0">
                <a:schemeClr val="accent1">
                  <a:lumMod val="60000"/>
                  <a:lumOff val="40000"/>
                  <a:alpha val="80000"/>
                </a:schemeClr>
              </a:gs>
              <a:gs pos="100000">
                <a:schemeClr val="accent2"/>
              </a:gs>
            </a:gsLst>
            <a:lin ang="9600000" scaled="0"/>
          </a:gra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bg1"/>
                </a:solidFill>
                <a:latin typeface="+mj-ea"/>
                <a:ea typeface="+mj-ea"/>
                <a:cs typeface="MiSans" panose="00000500000000000000" charset="-122"/>
              </a:rPr>
              <a:t>03.</a:t>
            </a:r>
            <a:endParaRPr lang="en-US" sz="2000">
              <a:solidFill>
                <a:schemeClr val="bg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98" name="标题"/>
          <p:cNvSpPr txBox="1"/>
          <p:nvPr>
            <p:custDataLst>
              <p:tags r:id="rId9"/>
            </p:custDataLst>
          </p:nvPr>
        </p:nvSpPr>
        <p:spPr>
          <a:xfrm>
            <a:off x="7291851" y="3307414"/>
            <a:ext cx="3180714" cy="935134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spc="300"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rPr>
              <a:t>社区团购关键要素</a:t>
            </a:r>
            <a:endParaRPr lang="zh-CN" altLang="en-US" sz="2400" spc="300">
              <a:solidFill>
                <a:schemeClr val="accent2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900" name="序号"/>
          <p:cNvSpPr txBox="1"/>
          <p:nvPr>
            <p:custDataLst>
              <p:tags r:id="rId10"/>
            </p:custDataLst>
          </p:nvPr>
        </p:nvSpPr>
        <p:spPr>
          <a:xfrm>
            <a:off x="6342199" y="4533591"/>
            <a:ext cx="720000" cy="720000"/>
          </a:xfrm>
          <a:prstGeom prst="ellipse">
            <a:avLst/>
          </a:prstGeom>
          <a:gradFill>
            <a:gsLst>
              <a:gs pos="0">
                <a:schemeClr val="accent1">
                  <a:lumMod val="60000"/>
                  <a:lumOff val="40000"/>
                  <a:alpha val="80000"/>
                </a:schemeClr>
              </a:gs>
              <a:gs pos="100000">
                <a:schemeClr val="accent2"/>
              </a:gs>
            </a:gsLst>
            <a:lin ang="9600000" scaled="0"/>
          </a:gra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bg1"/>
                </a:solidFill>
                <a:latin typeface="+mj-ea"/>
                <a:ea typeface="+mj-ea"/>
                <a:cs typeface="MiSans" panose="00000500000000000000" charset="-122"/>
              </a:rPr>
              <a:t>04.</a:t>
            </a:r>
            <a:endParaRPr lang="en-US" sz="2000">
              <a:solidFill>
                <a:schemeClr val="bg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902" name="标题"/>
          <p:cNvSpPr txBox="1"/>
          <p:nvPr>
            <p:custDataLst>
              <p:tags r:id="rId11"/>
            </p:custDataLst>
          </p:nvPr>
        </p:nvSpPr>
        <p:spPr>
          <a:xfrm>
            <a:off x="7291851" y="4426024"/>
            <a:ext cx="3180714" cy="935134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spc="300"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rPr>
              <a:t>社区团购案例分析</a:t>
            </a:r>
            <a:endParaRPr lang="zh-CN" altLang="en-US" sz="2400" spc="300">
              <a:solidFill>
                <a:schemeClr val="accent2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904" name="序号"/>
          <p:cNvSpPr txBox="1"/>
          <p:nvPr>
            <p:custDataLst>
              <p:tags r:id="rId12"/>
            </p:custDataLst>
          </p:nvPr>
        </p:nvSpPr>
        <p:spPr>
          <a:xfrm>
            <a:off x="6342199" y="5652201"/>
            <a:ext cx="720000" cy="720000"/>
          </a:xfrm>
          <a:prstGeom prst="ellipse">
            <a:avLst/>
          </a:prstGeom>
          <a:gradFill>
            <a:gsLst>
              <a:gs pos="0">
                <a:schemeClr val="accent1">
                  <a:lumMod val="60000"/>
                  <a:lumOff val="40000"/>
                  <a:alpha val="80000"/>
                </a:schemeClr>
              </a:gs>
              <a:gs pos="100000">
                <a:schemeClr val="accent2"/>
              </a:gs>
            </a:gsLst>
            <a:lin ang="9600000" scaled="0"/>
          </a:gra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bg1"/>
                </a:solidFill>
                <a:latin typeface="+mj-ea"/>
                <a:ea typeface="+mj-ea"/>
                <a:cs typeface="MiSans" panose="00000500000000000000" charset="-122"/>
              </a:rPr>
              <a:t>05.</a:t>
            </a:r>
            <a:endParaRPr lang="en-US" sz="2000">
              <a:solidFill>
                <a:schemeClr val="bg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906" name="标题"/>
          <p:cNvSpPr txBox="1"/>
          <p:nvPr>
            <p:custDataLst>
              <p:tags r:id="rId13"/>
            </p:custDataLst>
          </p:nvPr>
        </p:nvSpPr>
        <p:spPr>
          <a:xfrm>
            <a:off x="7291851" y="5544634"/>
            <a:ext cx="3180714" cy="935134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spc="300"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rPr>
              <a:t>社区团购未来发展</a:t>
            </a:r>
            <a:endParaRPr lang="zh-CN" altLang="en-US" sz="2400" spc="300">
              <a:solidFill>
                <a:schemeClr val="accent2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</p:spTree>
    <p:custDataLst>
      <p:tags r:id="rId1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>
          <a:gsLst>
            <a:gs pos="0">
              <a:schemeClr val="bg2"/>
            </a:gs>
            <a:gs pos="100000">
              <a:schemeClr val="tx2"/>
            </a:gs>
          </a:gsLst>
          <a:lin ang="2700000" scaled="0"/>
        </a:gradFill>
        <a:effectLst/>
      </p:bgPr>
    </p:bg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60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社区团购概述</a:t>
            </a:r>
            <a:endParaRPr lang="zh-CN" altLang="en-US"/>
          </a:p>
        </p:txBody>
      </p:sp>
      <p:sp>
        <p:nvSpPr>
          <p:cNvPr id="1048962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32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社区团购的定义</a:t>
            </a:r>
            <a:endParaRPr lang="zh-CN" altLang="en-US"/>
          </a:p>
        </p:txBody>
      </p:sp>
      <p:sp>
        <p:nvSpPr>
          <p:cNvPr id="1049034" name="正文"/>
          <p:cNvSpPr txBox="1"/>
          <p:nvPr>
            <p:custDataLst>
              <p:tags r:id="rId2"/>
            </p:custDataLst>
          </p:nvPr>
        </p:nvSpPr>
        <p:spPr>
          <a:xfrm>
            <a:off x="2821134" y="2000074"/>
            <a:ext cx="6543059" cy="596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285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社区团购是一种基于社区的团购模式，通过社区居民自发组织或社区团长发起团购活动，实现商品或服务的批量购买和共享。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6" name="标题"/>
          <p:cNvSpPr txBox="1"/>
          <p:nvPr>
            <p:custDataLst>
              <p:tags r:id="rId3"/>
            </p:custDataLst>
          </p:nvPr>
        </p:nvSpPr>
        <p:spPr>
          <a:xfrm>
            <a:off x="2821807" y="1490400"/>
            <a:ext cx="6543059" cy="4447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单击此处添加标题</a:t>
            </a:r>
            <a:endParaRPr lang="zh-CN" altLang="en-US" sz="20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38" name="标题"/>
          <p:cNvSpPr txBox="1"/>
          <p:nvPr>
            <p:custDataLst>
              <p:tags r:id="rId4"/>
            </p:custDataLst>
          </p:nvPr>
        </p:nvSpPr>
        <p:spPr>
          <a:xfrm>
            <a:off x="2821807" y="5142840"/>
            <a:ext cx="6543059" cy="4447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单击此处添加标题</a:t>
            </a:r>
            <a:endParaRPr lang="zh-CN" altLang="en-US" sz="20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40" name="正文"/>
          <p:cNvSpPr txBox="1"/>
          <p:nvPr>
            <p:custDataLst>
              <p:tags r:id="rId5"/>
            </p:custDataLst>
          </p:nvPr>
        </p:nvSpPr>
        <p:spPr>
          <a:xfrm>
            <a:off x="2821807" y="5652515"/>
            <a:ext cx="6543059" cy="596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285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社区团购的优势在于能够降低采购成本、提高供应链效率、增强消费者信任和提升品牌影响力等方面，因此受到广泛欢迎和推广。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2" name="正文"/>
          <p:cNvSpPr txBox="1"/>
          <p:nvPr>
            <p:custDataLst>
              <p:tags r:id="rId6"/>
            </p:custDataLst>
          </p:nvPr>
        </p:nvSpPr>
        <p:spPr>
          <a:xfrm>
            <a:off x="2821807" y="3217106"/>
            <a:ext cx="6543059" cy="596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285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社区团购通常以社区为单位，通过线上平台或社交媒体等渠道进行组织和销售，具有地域性和社交性等特点。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4" name="标题"/>
          <p:cNvSpPr txBox="1"/>
          <p:nvPr>
            <p:custDataLst>
              <p:tags r:id="rId7"/>
            </p:custDataLst>
          </p:nvPr>
        </p:nvSpPr>
        <p:spPr>
          <a:xfrm>
            <a:off x="2822479" y="2708104"/>
            <a:ext cx="6543059" cy="4447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单击此处添加标题</a:t>
            </a:r>
            <a:endParaRPr lang="zh-CN" altLang="en-US" sz="20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46" name="标题"/>
          <p:cNvSpPr txBox="1"/>
          <p:nvPr>
            <p:custDataLst>
              <p:tags r:id="rId8"/>
            </p:custDataLst>
          </p:nvPr>
        </p:nvSpPr>
        <p:spPr>
          <a:xfrm>
            <a:off x="2822479" y="3925136"/>
            <a:ext cx="6543059" cy="4447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单击此处添加标题</a:t>
            </a:r>
            <a:endParaRPr lang="zh-CN" altLang="en-US" sz="20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48" name="正文"/>
          <p:cNvSpPr txBox="1"/>
          <p:nvPr>
            <p:custDataLst>
              <p:tags r:id="rId9"/>
            </p:custDataLst>
          </p:nvPr>
        </p:nvSpPr>
        <p:spPr>
          <a:xfrm>
            <a:off x="2821807" y="4434810"/>
            <a:ext cx="6543059" cy="596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285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社区团购的参与者包括供应商、平台运营商、社区团长和消费者等，各方在团购过程中扮演不同的角色，共同实现商品或服务的销售和推广。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94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社区团购的优势</a:t>
            </a:r>
            <a:endParaRPr lang="zh-CN" altLang="en-US"/>
          </a:p>
        </p:txBody>
      </p:sp>
      <p:sp>
        <p:nvSpPr>
          <p:cNvPr id="104909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98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0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4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价格实惠：社区团购通常以较低的价格提供商品和服务，消费者可以享受到更多的实惠。</a:t>
            </a:r>
            <a:endParaRPr lang="zh-CN" altLang="en-US" sz="14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0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4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6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方便快捷：社区团购平台提供在线支付和自提服务，消费者可以足不出户地购买商品，省去了去超市或商店的麻烦。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0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10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14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品质保证：社区团购通常有严格的质量控制体系，确保所售商品的质量和安全性。</a:t>
            </a:r>
            <a:endParaRPr lang="zh-CN" altLang="en-US" sz="14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12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6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8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社交互动：社区团购平台通常提供社区交流功能，消费者可以在平台上与其他用户交流购物心得和体验，增加购物的乐趣和互动性。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64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社区团购的适用场景</a:t>
            </a:r>
            <a:endParaRPr lang="zh-CN" altLang="en-US"/>
          </a:p>
        </p:txBody>
      </p:sp>
      <p:sp>
        <p:nvSpPr>
          <p:cNvPr id="1049166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适用于居民日常生活所需的商品，如生鲜、水果、日用品等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8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适用于小型商家或个体户，通过社区团购平台进行销售和推广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0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适用于社区居民之间的互助，通过团购的方式集中购买特定商品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2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适用于大型企业或商家进行促销活动，通过社区团购平台吸引更多消费者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>
          <a:gsLst>
            <a:gs pos="0">
              <a:schemeClr val="bg2"/>
            </a:gs>
            <a:gs pos="100000">
              <a:schemeClr val="tx2"/>
            </a:gs>
          </a:gsLst>
          <a:lin ang="2700000" scaled="0"/>
        </a:gradFill>
        <a:effectLst/>
      </p:bgPr>
    </p:bg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218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>
            <a:normAutofit fontScale="96667"/>
          </a:bodyPr>
          <a:lstStyle/>
          <a:p>
            <a:r>
              <a:rPr lang="zh-CN" altLang="en-US"/>
              <a:t>社区团购操作流程</a:t>
            </a:r>
            <a:endParaRPr lang="zh-CN" altLang="en-US"/>
          </a:p>
        </p:txBody>
      </p:sp>
      <p:sp>
        <p:nvSpPr>
          <p:cNvPr id="1049220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90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团长招募与培训</a:t>
            </a:r>
            <a:endParaRPr lang="zh-CN" altLang="en-US"/>
          </a:p>
        </p:txBody>
      </p:sp>
      <p:sp>
        <p:nvSpPr>
          <p:cNvPr id="1049292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4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6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招募团长：通过线上线下渠道发布招募信息，吸引有能力的人报名参加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8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0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2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团长培训：对招募到的团长进行培训，包括产品知识、营销技巧、客户服务等方面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4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6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8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培训考核：对培训后的团长进行考核，确保他们具备开展团购活动的能力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0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2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4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持续支持：为团长提供持续的支持和帮助，解决他们在开展团购活动中遇到的问题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60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商品选品与采购</a:t>
            </a:r>
            <a:endParaRPr lang="zh-CN" altLang="en-US"/>
          </a:p>
        </p:txBody>
      </p:sp>
      <p:sp>
        <p:nvSpPr>
          <p:cNvPr id="1049362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6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选品：根据市场需求和消费者喜好，选择具有竞争力的商品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6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68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7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采购：与供应商进行谈判，确定采购数量和价格，签订采购合同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2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7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7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质量检测：对采购的商品进行质量检测，确保商品质量符合标准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8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8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8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物流配送：将采购的商品配送到社区团购平台指定的仓库或门店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4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430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社群运营与推广</a:t>
            </a:r>
            <a:endParaRPr lang="zh-CN" altLang="en-US"/>
          </a:p>
        </p:txBody>
      </p:sp>
      <p:sp>
        <p:nvSpPr>
          <p:cNvPr id="1049432" name="正文"/>
          <p:cNvSpPr txBox="1"/>
          <p:nvPr>
            <p:custDataLst>
              <p:tags r:id="rId2"/>
            </p:custDataLst>
          </p:nvPr>
        </p:nvSpPr>
        <p:spPr>
          <a:xfrm>
            <a:off x="2421831" y="1490400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建立社群：将具有共同兴趣或需求的用户聚集在一起，形成社区团购的基础。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4" name="正文"/>
          <p:cNvSpPr txBox="1"/>
          <p:nvPr>
            <p:custDataLst>
              <p:tags r:id="rId3"/>
            </p:custDataLst>
          </p:nvPr>
        </p:nvSpPr>
        <p:spPr>
          <a:xfrm>
            <a:off x="2421831" y="2753249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运营策略：制定有效的社群运营策略，包括内容发布、互动活动等，以增加用户粘性和参与度。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6" name="正文"/>
          <p:cNvSpPr txBox="1"/>
          <p:nvPr>
            <p:custDataLst>
              <p:tags r:id="rId4"/>
            </p:custDataLst>
          </p:nvPr>
        </p:nvSpPr>
        <p:spPr>
          <a:xfrm>
            <a:off x="2421831" y="4016097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推广方式：利用社交媒体、广告投放等多种渠道进行社区团购活动的推广，吸引更多潜在用户参与。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8" name="正文"/>
          <p:cNvSpPr txBox="1"/>
          <p:nvPr>
            <p:custDataLst>
              <p:tags r:id="rId5"/>
            </p:custDataLst>
          </p:nvPr>
        </p:nvSpPr>
        <p:spPr>
          <a:xfrm>
            <a:off x="2421831" y="5278946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数据分析：对社群运营和推广效果进行数据分析，不断优化策略，提升用户满意度和转化率。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84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订单收集与处理</a:t>
            </a:r>
            <a:endParaRPr lang="zh-CN" altLang="en-US"/>
          </a:p>
        </p:txBody>
      </p:sp>
      <p:sp>
        <p:nvSpPr>
          <p:cNvPr id="1049486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8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收集订单：通过社区团购平台或线下收集用户订单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0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92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9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订单确认：对订单进行审核，确认无误后进行后续处理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6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9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0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订单处理：根据订单信息进行商品分拣、打包等操作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2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0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0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订单配送：将商品配送至用户指定的收货地址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8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554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物流配送与售后</a:t>
            </a:r>
            <a:endParaRPr lang="zh-CN" altLang="en-US"/>
          </a:p>
        </p:txBody>
      </p:sp>
      <p:sp>
        <p:nvSpPr>
          <p:cNvPr id="1049556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物流配送方式：根据商品类型和数量选择合适的物流方式，如快递、自提等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8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0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2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配送时间：提前规划好配送时间，确保商品按时送达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4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6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8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售后处理：建立完善的售后处理流程，及时处理退换货等售后问题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0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2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4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客户反馈：积极收集客户反馈，不断优化物流配送与售后服务质量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6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8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>
          <a:gsLst>
            <a:gs pos="0">
              <a:schemeClr val="bg2"/>
            </a:gs>
            <a:gs pos="100000">
              <a:schemeClr val="tx2"/>
            </a:gs>
          </a:gsLst>
          <a:lin ang="2700000" scaled="0"/>
        </a:gradFill>
        <a:effectLst/>
      </p:bgPr>
    </p:bg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624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>
            <a:normAutofit fontScale="96667"/>
          </a:bodyPr>
          <a:lstStyle/>
          <a:p>
            <a:r>
              <a:rPr lang="zh-CN" altLang="en-US"/>
              <a:t>社区团购关键要素</a:t>
            </a:r>
            <a:endParaRPr lang="zh-CN" altLang="en-US"/>
          </a:p>
        </p:txBody>
      </p:sp>
      <p:sp>
        <p:nvSpPr>
          <p:cNvPr id="1049626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>
            <a:normAutofit fontScale="97727"/>
          </a:bodyPr>
          <a:lstStyle/>
          <a:p>
            <a:r>
              <a:rPr lang="zh-CN" altLang="en-US"/>
              <a:t>PART THREE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https://d.book118.com/337030163145006034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0.66"/>
  <p:tag name="KSO_WM_UNIT_HIGHLIGHT" val="0"/>
  <p:tag name="KSO_WM_UNIT_ID" val="_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1"/>
  <p:tag name="KSO_WM_UNIT_HIGHLIGHT" val="0"/>
  <p:tag name="KSO_WM_UNIT_ID" val="_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0.32"/>
  <p:tag name="KSO_WM_UNIT_HIGHLIGHT" val="0"/>
  <p:tag name="KSO_WM_UNIT_ID" val="_1*i*3"/>
  <p:tag name="KSO_WM_UNIT_INDEX" val="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0.72"/>
  <p:tag name="KSO_WM_UNIT_HIGHLIGHT" val="0"/>
  <p:tag name="KSO_WM_UNIT_ID" val="_1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BRIGHTNESS" val="0"/>
  <p:tag name="KSO_WM_UNIT_FILL_TYPE" val="1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 WPS,a click to unlimited possibilities"/>
  <p:tag name="KSO_WM_UNIT_TYPE" val="b"/>
  <p:tag name="KSO_WM_UNIT_VALUE" val="17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1"/>
  <p:tag name="KSO_WM_UNIT_HIGHLIGHT" val="0"/>
  <p:tag name="KSO_WM_UNIT_ID" val="_2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0.72"/>
  <p:tag name="KSO_WM_UNIT_HIGHLIGHT" val="0"/>
  <p:tag name="KSO_WM_UNIT_ID" val="_3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1"/>
  <p:tag name="KSO_WM_UNIT_HIGHLIGHT" val="0"/>
  <p:tag name="KSO_WM_UNIT_ID" val="_3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0.32"/>
  <p:tag name="KSO_WM_UNIT_HIGHLIGHT" val="0"/>
  <p:tag name="KSO_WM_UNIT_ID" val="_3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0.66"/>
  <p:tag name="KSO_WM_UNIT_HIGHLIGHT" val="0"/>
  <p:tag name="KSO_WM_UNIT_ID" val="_4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1"/>
  <p:tag name="KSO_WM_UNIT_HIGHLIGHT" val="0"/>
  <p:tag name="KSO_WM_UNIT_ID" val="_4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0.32"/>
  <p:tag name="KSO_WM_UNIT_HIGHLIGHT" val="0"/>
  <p:tag name="KSO_WM_UNIT_ID" val="_4*i*3"/>
  <p:tag name="KSO_WM_UNIT_INDEX" val="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0.72"/>
  <p:tag name="KSO_WM_UNIT_HIGHLIGHT" val="0"/>
  <p:tag name="KSO_WM_UNIT_ID" val="_4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BRIGHTNESS" val="0"/>
  <p:tag name="KSO_WM_UNIT_FILL_TYPE" val="1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1"/>
  <p:tag name="KSO_WM_UNIT_HIGHLIGHT" val="0"/>
  <p:tag name="KSO_WM_UNIT_ID" val="_5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1"/>
  <p:tag name="KSO_WM_UNIT_HIGHLIGHT" val="0"/>
  <p:tag name="KSO_WM_UNIT_ID" val="_6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1"/>
  <p:tag name="KSO_WM_UNIT_HIGHLIGHT" val="0"/>
  <p:tag name="KSO_WM_UNIT_ID" val="_7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1"/>
  <p:tag name="KSO_WM_UNIT_HIGHLIGHT" val="0"/>
  <p:tag name="KSO_WM_UNIT_ID" val="_10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0.66"/>
  <p:tag name="KSO_WM_UNIT_HIGHLIGHT" val="0"/>
  <p:tag name="KSO_WM_UNIT_ID" val="_1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0.72"/>
  <p:tag name="KSO_WM_UNIT_HIGHLIGHT" val="0"/>
  <p:tag name="KSO_WM_UNIT_ID" val="_1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BRIGHTNESS" val="0"/>
  <p:tag name="KSO_WM_UNIT_FILL_TYPE" val="1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1"/>
  <p:tag name="KSO_WM_UNIT_HIGHLIGHT" val="0"/>
  <p:tag name="KSO_WM_UNIT_ID" val="_1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0.32"/>
  <p:tag name="KSO_WM_UNIT_HIGHLIGHT" val="0"/>
  <p:tag name="KSO_WM_UNIT_ID" val="_1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YOU"/>
  <p:tag name="KSO_WM_UNIT_TYPE" val="a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NOCLEAR" val="0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1"/>
  <p:tag name="KSO_WM_UNIT_HIGHLIGHT" val="0"/>
  <p:tag name="KSO_WM_UNIT_ID" val="_0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311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1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 WPS,a click to unlimited possibilities"/>
  <p:tag name="KSO_WM_UNIT_TYPE" val="b"/>
  <p:tag name="KSO_WM_UNIT_VALUE" val="17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1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41.xml><?xml version="1.0" encoding="utf-8"?>
<p:tagLst xmlns:p="http://schemas.openxmlformats.org/presentationml/2006/main">
  <p:tag name="KSO_WM_BEAUTIFY_FLAG" val="#wm#"/>
  <p:tag name="KSO_WM_SLIDE_CONTENT_AREA" val="{&quot;left&quot;:&quot;312.85&quot;,&quot;top&quot;:&quot;117.3&quot;,&quot;width&quot;:&quot;619.95&quot;,&quot;height&quot;:&quot;244.5&quot;}"/>
  <p:tag name="KSO_WM_SLIDE_ID" val="custom20230311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311"/>
  <p:tag name="KSO_WM_TEMPLATE_MASTER_TYPE" val="0"/>
  <p:tag name="KSO_WM_TEMPLATE_SUBCATEGORY" val="29"/>
  <p:tag name="KSO_WM_TEMPLATE_THUMBS_INDEX" val="1、9"/>
</p:tagLst>
</file>

<file path=ppt/tags/tag14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11"/>
  <p:tag name="KSO_WM_UNIT_COMPATIBLE" val="0"/>
  <p:tag name="KSO_WM_UNIT_DIAGRAM_ISNUMVISUAL" val="0"/>
  <p:tag name="KSO_WM_UNIT_DIAGRAM_ISREFERUNIT" val="0"/>
  <p:tag name="KSO_WM_UNIT_HIGHLIGHT" val="0"/>
  <p:tag name="KSO_WM_UNIT_ID" val="custom20230311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4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11"/>
  <p:tag name="KSO_WM_UNIT_COMPATIBLE" val="0"/>
  <p:tag name="KSO_WM_UNIT_DIAGRAM_ISNUMVISUAL" val="0"/>
  <p:tag name="KSO_WM_UNIT_DIAGRAM_ISREFERUNIT" val="0"/>
  <p:tag name="KSO_WM_UNIT_HIGHLIGHT" val="0"/>
  <p:tag name="KSO_WM_UNIT_ID" val="custom20230311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.20000000298023224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8.6035433070866,&quot;width&quot;:396.61417322834666}"/>
  <p:tag name="KSO_WM_TAG_VERSION" val="1.0"/>
  <p:tag name="KSO_WM_TEMPLATE_CATEGORY" val="custom"/>
  <p:tag name="KSO_WM_TEMPLATE_INDEX" val="20230311"/>
  <p:tag name="KSO_WM_UNIT_COMPATIBLE" val="0"/>
  <p:tag name="KSO_WM_UNIT_DIAGRAM_ISNUMVISUAL" val="0"/>
  <p:tag name="KSO_WM_UNIT_DIAGRAM_ISREFERUNIT" val="0"/>
  <p:tag name="KSO_WM_UNIT_HIGHLIGHT" val="0"/>
  <p:tag name="KSO_WM_UNIT_ID" val="custom20230311_5*l_h_i*1_1_1"/>
  <p:tag name="KSO_WM_UNIT_INDEX" val="1_1_1"/>
  <p:tag name="KSO_WM_UNIT_LAYERLEVEL" val="1_1_1"/>
  <p:tag name="KSO_WM_UNIT_PRESET_TEXT" val="01."/>
  <p:tag name="KSO_WM_UNIT_SUBTYPE" val="d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8.6035433070866,&quot;width&quot;:396.61417322834666}"/>
  <p:tag name="KSO_WM_TAG_VERSION" val="1.0"/>
  <p:tag name="KSO_WM_TEMPLATE_CATEGORY" val="custom"/>
  <p:tag name="KSO_WM_TEMPLATE_INDEX" val="20230311"/>
  <p:tag name="KSO_WM_UNIT_COMPATIBLE" val="0"/>
  <p:tag name="KSO_WM_UNIT_DIAGRAM_ISNUMVISUAL" val="0"/>
  <p:tag name="KSO_WM_UNIT_DIAGRAM_ISREFERUNIT" val="0"/>
  <p:tag name="KSO_WM_UNIT_HIGHLIGHT" val="0"/>
  <p:tag name="KSO_WM_UNIT_ID" val="custom20230311_5*l_h_a*1_1_1"/>
  <p:tag name="KSO_WM_UNIT_INDEX" val="1_1_1"/>
  <p:tag name="KSO_WM_UNIT_ISCONTENTSTITLE" val="1"/>
  <p:tag name="KSO_WM_UNIT_ISNUMDGMTITLE" val="0"/>
  <p:tag name="KSO_WM_UNIT_LAYERLEVEL" val="1_1_1"/>
  <p:tag name="KSO_WM_UNIT_NOCLEAR" val="0"/>
  <p:tag name="KSO_WM_UNIT_PRESET_TEXT" val="单击添加目录标题"/>
  <p:tag name="KSO_WM_UNIT_TYPE" val="l_h_a"/>
  <p:tag name="KSO_WM_UNIT_VALUE" val="27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.20000000298023224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8.6035433070866,&quot;width&quot;:396.61417322834666}"/>
  <p:tag name="KSO_WM_TAG_VERSION" val="1.0"/>
  <p:tag name="KSO_WM_TEMPLATE_CATEGORY" val="custom"/>
  <p:tag name="KSO_WM_TEMPLATE_INDEX" val="20230311"/>
  <p:tag name="KSO_WM_UNIT_COMPATIBLE" val="0"/>
  <p:tag name="KSO_WM_UNIT_DIAGRAM_ISNUMVISUAL" val="0"/>
  <p:tag name="KSO_WM_UNIT_DIAGRAM_ISREFERUNIT" val="0"/>
  <p:tag name="KSO_WM_UNIT_HIGHLIGHT" val="0"/>
  <p:tag name="KSO_WM_UNIT_ID" val="custom20230311_5*l_h_i*1_2_1"/>
  <p:tag name="KSO_WM_UNIT_INDEX" val="1_2_1"/>
  <p:tag name="KSO_WM_UNIT_LAYERLEVEL" val="1_1_1"/>
  <p:tag name="KSO_WM_UNIT_PRESET_TEXT" val="02."/>
  <p:tag name="KSO_WM_UNIT_SUBTYPE" val="d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8.6035433070866,&quot;width&quot;:396.61417322834666}"/>
  <p:tag name="KSO_WM_TAG_VERSION" val="1.0"/>
  <p:tag name="KSO_WM_TEMPLATE_CATEGORY" val="custom"/>
  <p:tag name="KSO_WM_TEMPLATE_INDEX" val="20230311"/>
  <p:tag name="KSO_WM_UNIT_COMPATIBLE" val="0"/>
  <p:tag name="KSO_WM_UNIT_DIAGRAM_ISNUMVISUAL" val="0"/>
  <p:tag name="KSO_WM_UNIT_DIAGRAM_ISREFERUNIT" val="0"/>
  <p:tag name="KSO_WM_UNIT_HIGHLIGHT" val="0"/>
  <p:tag name="KSO_WM_UNIT_ID" val="custom20230311_5*l_h_a*1_2_1"/>
  <p:tag name="KSO_WM_UNIT_INDEX" val="1_2_1"/>
  <p:tag name="KSO_WM_UNIT_ISCONTENTSTITLE" val="1"/>
  <p:tag name="KSO_WM_UNIT_ISNUMDGMTITLE" val="0"/>
  <p:tag name="KSO_WM_UNIT_LAYERLEVEL" val="1_1_1"/>
  <p:tag name="KSO_WM_UNIT_NOCLEAR" val="0"/>
  <p:tag name="KSO_WM_UNIT_PRESET_TEXT" val="单击添加目录标题"/>
  <p:tag name="KSO_WM_UNIT_TYPE" val="l_h_a"/>
  <p:tag name="KSO_WM_UNIT_VALUE" val="27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.20000000298023224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8.6035433070866,&quot;width&quot;:396.61417322834666}"/>
  <p:tag name="KSO_WM_TAG_VERSION" val="1.0"/>
  <p:tag name="KSO_WM_TEMPLATE_CATEGORY" val="custom"/>
  <p:tag name="KSO_WM_TEMPLATE_INDEX" val="20230311"/>
  <p:tag name="KSO_WM_UNIT_COMPATIBLE" val="0"/>
  <p:tag name="KSO_WM_UNIT_DIAGRAM_ISNUMVISUAL" val="0"/>
  <p:tag name="KSO_WM_UNIT_DIAGRAM_ISREFERUNIT" val="0"/>
  <p:tag name="KSO_WM_UNIT_HIGHLIGHT" val="0"/>
  <p:tag name="KSO_WM_UNIT_ID" val="custom20230311_5*l_h_i*1_3_1"/>
  <p:tag name="KSO_WM_UNIT_INDEX" val="1_3_1"/>
  <p:tag name="KSO_WM_UNIT_LAYERLEVEL" val="1_1_1"/>
  <p:tag name="KSO_WM_UNIT_PRESET_TEXT" val="03."/>
  <p:tag name="KSO_WM_UNIT_SUBTYPE" val="d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8.6035433070866,&quot;width&quot;:396.61417322834666}"/>
  <p:tag name="KSO_WM_TAG_VERSION" val="1.0"/>
  <p:tag name="KSO_WM_TEMPLATE_CATEGORY" val="custom"/>
  <p:tag name="KSO_WM_TEMPLATE_INDEX" val="20230311"/>
  <p:tag name="KSO_WM_UNIT_COMPATIBLE" val="0"/>
  <p:tag name="KSO_WM_UNIT_DIAGRAM_ISNUMVISUAL" val="0"/>
  <p:tag name="KSO_WM_UNIT_DIAGRAM_ISREFERUNIT" val="0"/>
  <p:tag name="KSO_WM_UNIT_HIGHLIGHT" val="0"/>
  <p:tag name="KSO_WM_UNIT_ID" val="custom20230311_5*l_h_a*1_3_1"/>
  <p:tag name="KSO_WM_UNIT_INDEX" val="1_3_1"/>
  <p:tag name="KSO_WM_UNIT_ISCONTENTSTITLE" val="1"/>
  <p:tag name="KSO_WM_UNIT_ISNUMDGMTITLE" val="0"/>
  <p:tag name="KSO_WM_UNIT_LAYERLEVEL" val="1_1_1"/>
  <p:tag name="KSO_WM_UNIT_NOCLEAR" val="0"/>
  <p:tag name="KSO_WM_UNIT_PRESET_TEXT" val="单击添加目录标题"/>
  <p:tag name="KSO_WM_UNIT_TYPE" val="l_h_a"/>
  <p:tag name="KSO_WM_UNIT_VALUE" val="27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.20000000298023224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8.6035433070866,&quot;width&quot;:396.61417322834666}"/>
  <p:tag name="KSO_WM_TAG_VERSION" val="1.0"/>
  <p:tag name="KSO_WM_TEMPLATE_CATEGORY" val="custom"/>
  <p:tag name="KSO_WM_TEMPLATE_INDEX" val="20230311"/>
  <p:tag name="KSO_WM_UNIT_COMPATIBLE" val="0"/>
  <p:tag name="KSO_WM_UNIT_DIAGRAM_ISNUMVISUAL" val="0"/>
  <p:tag name="KSO_WM_UNIT_DIAGRAM_ISREFERUNIT" val="0"/>
  <p:tag name="KSO_WM_UNIT_HIGHLIGHT" val="0"/>
  <p:tag name="KSO_WM_UNIT_ID" val="custom20230311_5*l_h_i*1_4_1"/>
  <p:tag name="KSO_WM_UNIT_INDEX" val="1_4_1"/>
  <p:tag name="KSO_WM_UNIT_LAYERLEVEL" val="1_1_1"/>
  <p:tag name="KSO_WM_UNIT_PRESET_TEXT" val="04."/>
  <p:tag name="KSO_WM_UNIT_SUBTYPE" val="d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8.6035433070866,&quot;width&quot;:396.61417322834666}"/>
  <p:tag name="KSO_WM_TAG_VERSION" val="1.0"/>
  <p:tag name="KSO_WM_TEMPLATE_CATEGORY" val="custom"/>
  <p:tag name="KSO_WM_TEMPLATE_INDEX" val="20230311"/>
  <p:tag name="KSO_WM_UNIT_COMPATIBLE" val="0"/>
  <p:tag name="KSO_WM_UNIT_DIAGRAM_ISNUMVISUAL" val="0"/>
  <p:tag name="KSO_WM_UNIT_DIAGRAM_ISREFERUNIT" val="0"/>
  <p:tag name="KSO_WM_UNIT_HIGHLIGHT" val="0"/>
  <p:tag name="KSO_WM_UNIT_ID" val="custom20230311_5*l_h_a*1_4_1"/>
  <p:tag name="KSO_WM_UNIT_INDEX" val="1_4_1"/>
  <p:tag name="KSO_WM_UNIT_ISCONTENTSTITLE" val="1"/>
  <p:tag name="KSO_WM_UNIT_ISNUMDGMTITLE" val="0"/>
  <p:tag name="KSO_WM_UNIT_LAYERLEVEL" val="1_1_1"/>
  <p:tag name="KSO_WM_UNIT_NOCLEAR" val="0"/>
  <p:tag name="KSO_WM_UNIT_PRESET_TEXT" val="单击添加目录标题"/>
  <p:tag name="KSO_WM_UNIT_TYPE" val="l_h_a"/>
  <p:tag name="KSO_WM_UNIT_VALUE" val="27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.20000000298023224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8.6035433070866,&quot;width&quot;:396.61417322834666}"/>
  <p:tag name="KSO_WM_TAG_VERSION" val="1.0"/>
  <p:tag name="KSO_WM_TEMPLATE_CATEGORY" val="custom"/>
  <p:tag name="KSO_WM_TEMPLATE_INDEX" val="20230311"/>
  <p:tag name="KSO_WM_UNIT_COMPATIBLE" val="0"/>
  <p:tag name="KSO_WM_UNIT_DIAGRAM_ISNUMVISUAL" val="0"/>
  <p:tag name="KSO_WM_UNIT_DIAGRAM_ISREFERUNIT" val="0"/>
  <p:tag name="KSO_WM_UNIT_HIGHLIGHT" val="0"/>
  <p:tag name="KSO_WM_UNIT_ID" val="custom20230311_5*l_h_i*1_5_1"/>
  <p:tag name="KSO_WM_UNIT_INDEX" val="1_5_1"/>
  <p:tag name="KSO_WM_UNIT_LAYERLEVEL" val="1_1_1"/>
  <p:tag name="KSO_WM_UNIT_PRESET_TEXT" val="05."/>
  <p:tag name="KSO_WM_UNIT_SUBTYPE" val="d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8.6035433070866,&quot;width&quot;:396.61417322834666}"/>
  <p:tag name="KSO_WM_TAG_VERSION" val="1.0"/>
  <p:tag name="KSO_WM_TEMPLATE_CATEGORY" val="custom"/>
  <p:tag name="KSO_WM_TEMPLATE_INDEX" val="20230311"/>
  <p:tag name="KSO_WM_UNIT_COMPATIBLE" val="0"/>
  <p:tag name="KSO_WM_UNIT_DIAGRAM_ISNUMVISUAL" val="0"/>
  <p:tag name="KSO_WM_UNIT_DIAGRAM_ISREFERUNIT" val="0"/>
  <p:tag name="KSO_WM_UNIT_HIGHLIGHT" val="0"/>
  <p:tag name="KSO_WM_UNIT_ID" val="custom20230311_5*l_h_a*1_5_1"/>
  <p:tag name="KSO_WM_UNIT_INDEX" val="1_5_1"/>
  <p:tag name="KSO_WM_UNIT_ISCONTENTSTITLE" val="1"/>
  <p:tag name="KSO_WM_UNIT_ISNUMDGMTITLE" val="0"/>
  <p:tag name="KSO_WM_UNIT_LAYERLEVEL" val="1_1_1"/>
  <p:tag name="KSO_WM_UNIT_NOCLEAR" val="0"/>
  <p:tag name="KSO_WM_UNIT_PRESET_TEXT" val="单击添加目录标题"/>
  <p:tag name="KSO_WM_UNIT_TYPE" val="l_h_a"/>
  <p:tag name="KSO_WM_UNIT_VALUE" val="27"/>
</p:tagLst>
</file>

<file path=ppt/tags/tag15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11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311"/>
  <p:tag name="KSO_WM_TEMPLATE_MASTER_TYPE" val="0"/>
  <p:tag name="KSO_WM_TEMPLATE_SUBCATEGORY" val="29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1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57.xml><?xml version="1.0" encoding="utf-8"?>
<p:tagLst xmlns:p="http://schemas.openxmlformats.org/presentationml/2006/main">
  <p:tag name="KSO_WM_BEAUTIFY_FLAG" val="#wm#"/>
  <p:tag name="KSO_WM_SLIDE_CONTENT_AREA" val="{&quot;left&quot;:&quot;379.35&quot;,&quot;top&quot;:&quot;120.4&quot;,&quot;width&quot;:&quot;569.05&quot;,&quot;height&quot;:&quot;244.5&quot;}"/>
  <p:tag name="KSO_WM_SLIDE_ID" val="custom2023031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11"/>
  <p:tag name="KSO_WM_TEMPLATE_MASTER_TYPE" val="0"/>
  <p:tag name="KSO_WM_TEMPLATE_SUBCATEGORY" val="29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13385009765625,&quot;width&quot;:486.6499938964844}"/>
  <p:tag name="KSO_WM_TAG_VERSION" val="3.0"/>
  <p:tag name="KSO_WM_TEMPLATE_CATEGORY" val="diagram"/>
  <p:tag name="KSO_WM_TEMPLATE_INDEX" val="20231707"/>
  <p:tag name="KSO_WM_UNIT_COMPATIBLE" val="0"/>
  <p:tag name="KSO_WM_UNIT_DIAGRAM_ISNUMVISUAL" val="0"/>
  <p:tag name="KSO_WM_UNIT_DIAGRAM_ISREFERUNIT" val="0"/>
  <p:tag name="KSO_WM_UNIT_HIGHLIGHT" val="0"/>
  <p:tag name="KSO_WM_UNIT_ID" val="diagram20231707_4*l_h_f*1_1_1"/>
  <p:tag name="KSO_WM_UNIT_INDEX" val="1_1_1"/>
  <p:tag name="KSO_WM_UNIT_LAYERLEVEL" val="1_1_1"/>
  <p:tag name="KSO_WM_UNIT_NOCLEAR" val="0"/>
  <p:tag name="KSO_WM_UNIT_PRESET_TEXT" val="单击此处输入你的项正文，文字是您思想的提炼，言简意赅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13385009765625,&quot;width&quot;:486.6499938964844}"/>
  <p:tag name="KSO_WM_TAG_VERSION" val="3.0"/>
  <p:tag name="KSO_WM_TEMPLATE_CATEGORY" val="diagram"/>
  <p:tag name="KSO_WM_TEMPLATE_INDEX" val="20231707"/>
  <p:tag name="KSO_WM_UNIT_COMPATIBLE" val="0"/>
  <p:tag name="KSO_WM_UNIT_DIAGRAM_ISNUMVISUAL" val="0"/>
  <p:tag name="KSO_WM_UNIT_DIAGRAM_ISREFERUNIT" val="0"/>
  <p:tag name="KSO_WM_UNIT_HIGHLIGHT" val="0"/>
  <p:tag name="KSO_WM_UNIT_ID" val="diagram20231707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1"/>
  <p:tag name="KSO_WM_UNIT_TEXT_FILL_FORE_SCHEMECOLOR_INDEX_BRIGHTNESS" val="0.15"/>
  <p:tag name="KSO_WM_UNIT_TEXT_FILL_TYPE" val="1"/>
  <p:tag name="KSO_WM_UNIT_TYPE" val="l_h_a"/>
  <p:tag name="KSO_WM_UNIT_VALUE" val="1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13385009765625,&quot;width&quot;:486.6499938964844}"/>
  <p:tag name="KSO_WM_TAG_VERSION" val="3.0"/>
  <p:tag name="KSO_WM_TEMPLATE_CATEGORY" val="diagram"/>
  <p:tag name="KSO_WM_TEMPLATE_INDEX" val="20231707"/>
  <p:tag name="KSO_WM_UNIT_COMPATIBLE" val="0"/>
  <p:tag name="KSO_WM_UNIT_DIAGRAM_ISNUMVISUAL" val="0"/>
  <p:tag name="KSO_WM_UNIT_DIAGRAM_ISREFERUNIT" val="0"/>
  <p:tag name="KSO_WM_UNIT_HIGHLIGHT" val="0"/>
  <p:tag name="KSO_WM_UNIT_ID" val="diagram20231707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1"/>
  <p:tag name="KSO_WM_UNIT_TEXT_FILL_FORE_SCHEMECOLOR_INDEX_BRIGHTNESS" val="0.15"/>
  <p:tag name="KSO_WM_UNIT_TEXT_FILL_TYPE" val="1"/>
  <p:tag name="KSO_WM_UNIT_TYPE" val="l_h_a"/>
  <p:tag name="KSO_WM_UNIT_VALUE" val="1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13385009765625,&quot;width&quot;:486.6499938964844}"/>
  <p:tag name="KSO_WM_TAG_VERSION" val="3.0"/>
  <p:tag name="KSO_WM_TEMPLATE_CATEGORY" val="diagram"/>
  <p:tag name="KSO_WM_TEMPLATE_INDEX" val="20231707"/>
  <p:tag name="KSO_WM_UNIT_COMPATIBLE" val="0"/>
  <p:tag name="KSO_WM_UNIT_DIAGRAM_ISNUMVISUAL" val="0"/>
  <p:tag name="KSO_WM_UNIT_DIAGRAM_ISREFERUNIT" val="0"/>
  <p:tag name="KSO_WM_UNIT_HIGHLIGHT" val="0"/>
  <p:tag name="KSO_WM_UNIT_ID" val="diagram20231707_4*l_h_f*1_4_1"/>
  <p:tag name="KSO_WM_UNIT_INDEX" val="1_4_1"/>
  <p:tag name="KSO_WM_UNIT_LAYERLEVEL" val="1_1_1"/>
  <p:tag name="KSO_WM_UNIT_NOCLEAR" val="0"/>
  <p:tag name="KSO_WM_UNIT_PRESET_TEXT" val="单击此处输入你的项正文，文字是您思想的提炼，言简意赅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13385009765625,&quot;width&quot;:486.6499938964844}"/>
  <p:tag name="KSO_WM_TAG_VERSION" val="3.0"/>
  <p:tag name="KSO_WM_TEMPLATE_CATEGORY" val="diagram"/>
  <p:tag name="KSO_WM_TEMPLATE_INDEX" val="20231707"/>
  <p:tag name="KSO_WM_UNIT_COMPATIBLE" val="0"/>
  <p:tag name="KSO_WM_UNIT_DIAGRAM_ISNUMVISUAL" val="0"/>
  <p:tag name="KSO_WM_UNIT_DIAGRAM_ISREFERUNIT" val="0"/>
  <p:tag name="KSO_WM_UNIT_HIGHLIGHT" val="0"/>
  <p:tag name="KSO_WM_UNIT_ID" val="diagram20231707_4*l_h_f*1_2_1"/>
  <p:tag name="KSO_WM_UNIT_INDEX" val="1_2_1"/>
  <p:tag name="KSO_WM_UNIT_LAYERLEVEL" val="1_1_1"/>
  <p:tag name="KSO_WM_UNIT_NOCLEAR" val="0"/>
  <p:tag name="KSO_WM_UNIT_PRESET_TEXT" val="单击此处输入你的项正文，文字是您思想的提炼，言简意赅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13385009765625,&quot;width&quot;:486.6499938964844}"/>
  <p:tag name="KSO_WM_TAG_VERSION" val="3.0"/>
  <p:tag name="KSO_WM_TEMPLATE_CATEGORY" val="diagram"/>
  <p:tag name="KSO_WM_TEMPLATE_INDEX" val="20231707"/>
  <p:tag name="KSO_WM_UNIT_COMPATIBLE" val="0"/>
  <p:tag name="KSO_WM_UNIT_DIAGRAM_ISNUMVISUAL" val="0"/>
  <p:tag name="KSO_WM_UNIT_DIAGRAM_ISREFERUNIT" val="0"/>
  <p:tag name="KSO_WM_UNIT_HIGHLIGHT" val="0"/>
  <p:tag name="KSO_WM_UNIT_ID" val="diagram20231707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1"/>
  <p:tag name="KSO_WM_UNIT_TEXT_FILL_FORE_SCHEMECOLOR_INDEX_BRIGHTNESS" val="0.15"/>
  <p:tag name="KSO_WM_UNIT_TEXT_FILL_TYPE" val="1"/>
  <p:tag name="KSO_WM_UNIT_TYPE" val="l_h_a"/>
  <p:tag name="KSO_WM_UNIT_VALUE" val="1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13385009765625,&quot;width&quot;:486.6499938964844}"/>
  <p:tag name="KSO_WM_TAG_VERSION" val="3.0"/>
  <p:tag name="KSO_WM_TEMPLATE_CATEGORY" val="diagram"/>
  <p:tag name="KSO_WM_TEMPLATE_INDEX" val="20231707"/>
  <p:tag name="KSO_WM_UNIT_COMPATIBLE" val="0"/>
  <p:tag name="KSO_WM_UNIT_DIAGRAM_ISNUMVISUAL" val="0"/>
  <p:tag name="KSO_WM_UNIT_DIAGRAM_ISREFERUNIT" val="0"/>
  <p:tag name="KSO_WM_UNIT_HIGHLIGHT" val="0"/>
  <p:tag name="KSO_WM_UNIT_ID" val="diagram20231707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1"/>
  <p:tag name="KSO_WM_UNIT_TEXT_FILL_FORE_SCHEMECOLOR_INDEX_BRIGHTNESS" val="0.15"/>
  <p:tag name="KSO_WM_UNIT_TEXT_FILL_TYPE" val="1"/>
  <p:tag name="KSO_WM_UNIT_TYPE" val="l_h_a"/>
  <p:tag name="KSO_WM_UNIT_VALUE" val="1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13385009765625,&quot;width&quot;:486.6499938964844}"/>
  <p:tag name="KSO_WM_TAG_VERSION" val="3.0"/>
  <p:tag name="KSO_WM_TEMPLATE_CATEGORY" val="diagram"/>
  <p:tag name="KSO_WM_TEMPLATE_INDEX" val="20231707"/>
  <p:tag name="KSO_WM_UNIT_COMPATIBLE" val="0"/>
  <p:tag name="KSO_WM_UNIT_DIAGRAM_ISNUMVISUAL" val="0"/>
  <p:tag name="KSO_WM_UNIT_DIAGRAM_ISREFERUNIT" val="0"/>
  <p:tag name="KSO_WM_UNIT_HIGHLIGHT" val="0"/>
  <p:tag name="KSO_WM_UNIT_ID" val="diagram20231707_4*l_h_f*1_3_1"/>
  <p:tag name="KSO_WM_UNIT_INDEX" val="1_3_1"/>
  <p:tag name="KSO_WM_UNIT_LAYERLEVEL" val="1_1_1"/>
  <p:tag name="KSO_WM_UNIT_NOCLEAR" val="0"/>
  <p:tag name="KSO_WM_UNIT_PRESET_TEXT" val="单击此处输入你的项正文，文字是您思想的提炼，言简意赅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1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84.xml><?xml version="1.0" encoding="utf-8"?>
<p:tagLst xmlns:p="http://schemas.openxmlformats.org/presentationml/2006/main">
  <p:tag name="KSO_WM_BEAUTIFY_FLAG" val="#wm#"/>
  <p:tag name="KSO_WM_SLIDE_CONTENT_AREA" val="{&quot;left&quot;:&quot;379.35&quot;,&quot;top&quot;:&quot;120.4&quot;,&quot;width&quot;:&quot;569.05&quot;,&quot;height&quot;:&quot;244.5&quot;}"/>
  <p:tag name="KSO_WM_SLIDE_ID" val="custom2023031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11"/>
  <p:tag name="KSO_WM_TEMPLATE_MASTER_TYPE" val="0"/>
  <p:tag name="KSO_WM_TEMPLATE_SUBCATEGORY" val="29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1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239.xml><?xml version="1.0" encoding="utf-8"?>
<p:tagLst xmlns:p="http://schemas.openxmlformats.org/presentationml/2006/main">
  <p:tag name="KSO_WM_BEAUTIFY_FLAG" val="#wm#"/>
  <p:tag name="KSO_WM_SLIDE_CONTENT_AREA" val="{&quot;left&quot;:&quot;379.35&quot;,&quot;top&quot;:&quot;120.4&quot;,&quot;width&quot;:&quot;569.05&quot;,&quot;height&quot;:&quot;244.5&quot;}"/>
  <p:tag name="KSO_WM_SLIDE_ID" val="custom2023031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11"/>
  <p:tag name="KSO_WM_TEMPLATE_MASTER_TYPE" val="0"/>
  <p:tag name="KSO_WM_TEMPLATE_SUBCATEGORY" val="29"/>
</p:tagLst>
</file>

<file path=ppt/tags/tag24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01">
      <a:dk1>
        <a:srgbClr val="000000"/>
      </a:dk1>
      <a:lt1>
        <a:srgbClr val="FFFFFF"/>
      </a:lt1>
      <a:dk2>
        <a:srgbClr val="260C60"/>
      </a:dk2>
      <a:lt2>
        <a:srgbClr val="D7E3FA"/>
      </a:lt2>
      <a:accent1>
        <a:srgbClr val="6124E5"/>
      </a:accent1>
      <a:accent2>
        <a:srgbClr val="4E4DE7"/>
      </a:accent2>
      <a:accent3>
        <a:srgbClr val="3A76E9"/>
      </a:accent3>
      <a:accent4>
        <a:srgbClr val="279EEA"/>
      </a:accent4>
      <a:accent5>
        <a:srgbClr val="13C7EC"/>
      </a:accent5>
      <a:accent6>
        <a:srgbClr val="36D8D4"/>
      </a:accent6>
      <a:hlink>
        <a:srgbClr val="0563C1"/>
      </a:hlink>
      <a:folHlink>
        <a:srgbClr val="954F72"/>
      </a:folHlink>
    </a:clrScheme>
    <a:fontScheme name="自定义 89">
      <a:majorFont>
        <a:latin typeface="MiSans Heavy"/>
        <a:ea typeface="MiSans Heavy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1">
      <vt:lpstr>Arial</vt:lpstr>
      <vt:lpstr>Calibri</vt:lpstr>
      <vt:lpstr>MiSans Heavy</vt:lpstr>
      <vt:lpstr>MiSans</vt:lpstr>
      <vt:lpstr>Wingdings</vt:lpstr>
      <vt:lpstr>微软雅黑</vt:lpstr>
      <vt:lpstr>Office Theme</vt:lpstr>
      <vt:lpstr>社区团购流程操作方法</vt:lpstr>
      <vt:lpstr>目录</vt:lpstr>
      <vt:lpstr>社区团购概述</vt:lpstr>
      <vt:lpstr>社区团购的定义</vt:lpstr>
      <vt:lpstr>社区团购的优势</vt:lpstr>
      <vt:lpstr>社区团购的适用场景</vt:lpstr>
      <vt:lpstr>社区团购操作流程</vt:lpstr>
      <vt:lpstr>团长招募与培训</vt:lpstr>
      <vt:lpstr>商品选品与采购</vt:lpstr>
      <vt:lpstr>社群运营与推广</vt:lpstr>
      <vt:lpstr>订单收集与处理</vt:lpstr>
      <vt:lpstr>物流配送与售后</vt:lpstr>
      <vt:lpstr>社区团购关键要素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2024-09-08T21:06:22.844</cp:lastPrinted>
  <dcterms:created xsi:type="dcterms:W3CDTF">2024-09-08T13:06:22Z</dcterms:created>
  <dcterms:modified xsi:type="dcterms:W3CDTF">2024-09-08T13:06:25Z</dcterms:modified>
</cp:coreProperties>
</file>