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BCD31EC-71B6-463C-84BE-7EBBF1D93FE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A41C5-8890-4119-9BE2-CCD55BA21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96667-C7CE-47BA-9A89-82701B069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03FF2-7E94-491D-9004-35008E75F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C7C067-6DEF-45FD-BEDF-02ECDC5C6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26C3ED-9ED2-4991-AC8B-C08A1A6FE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4F240E-182C-4797-9BE6-4FC28514E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40E922-A334-4B51-B03B-5571BF472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044EF-E204-4CB9-A71E-D90134906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A4EB53-7D61-4A9F-AA08-AD60CCB26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6D048-B407-4687-8919-FAAA37D80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7DB54-E9C3-43C0-AB99-FAB7C1FF3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4A064AC-3087-4068-9DCB-3E5A7125F36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736C595-07DF-4E2E-A8C6-351168186A9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3101004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区域销售表现及优化建议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区域销售表现概览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区域销售策略优化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区域销售实施与监控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区域销售成果评估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区域销售策略优化方向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区域销售总结与展望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区域销售表现概览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https://d.book118.com/337031010044006054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区域销售表现及优化建议</vt:lpstr>
      <vt:lpstr>目录</vt:lpstr>
      <vt:lpstr>第1章 区域销售表现概览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2024-09-28T12:40:33.192</cp:lastPrinted>
  <dcterms:created xsi:type="dcterms:W3CDTF">2024-09-28T04:40:33Z</dcterms:created>
  <dcterms:modified xsi:type="dcterms:W3CDTF">2024-09-28T04:40:35Z</dcterms:modified>
</cp:coreProperties>
</file>