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E0841-C355-4A92-9210-EC5A9A3B2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90CAD-20D9-43C9-AC19-AFF6B3349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F12AF-F11F-4E90-8F68-272CEA822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EC7E3-4070-4552-8127-D5C0ACD6F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AA8CC8-91FD-404E-9F26-796166FBE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743F94-BF12-49CF-973E-89AA92DA0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C31063-A464-4710-971F-C724DFCF0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EE5DF-AE54-46BE-8927-EAAD9F6EC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3361A-DC29-4ACB-A095-BD4F25E4E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E6E6D-A194-455C-ABFC-1290E74E5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F00D6-8E3B-4124-A952-E38CC66C1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31065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生涯规划：实现职业梦想与个人成长的指南\n## 1.护理生涯规划的重要性及意义\n### 1.1护理生涯规划对职业发展的推动作用\n### 1.2护理生涯规划对提高个人职业满意度的帮助\n### 1.3护理生涯规划对提升行业整体素质的影响\n## 2.护理生涯规划的基本原则与方法\n### 2.1明确职业目标与兴趣的匹配原则\n### 2.2制定实际可行的职业发展计划\n### 2.3持续调整与优化护理生涯规划\n## 3.护理生涯规划中的关键技能培养\n### 3.1沟通与协作能力的提升\n### 3.2临床护理技能与知识的更新\n### 3.3领导与管理能力的培养\n## 4.护理生涯规划中的个人品牌塑造\n### 4.1建立个人专业形象与声誉\n### 4.2拓展职业社交网络\n### 4.3参与行业活动与学术交流\n## 5.护理生涯规划中的职业转换与升级\n### 5.1识别职业转换的时机与原因\n### 5.2评估个人能力与资源需求\n### 5.3制定并实施职业转换策略\n## 6.护理生涯规划的成功案例分享与启示\n### 6.1优秀护理人员的生涯规划经验分享\n### 6.2从案例中学习的护理生涯规划要点\n### 6.3避免护理生涯规划中的常见误区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400"/>
              <a:t>护理生涯规划：实现职业梦想与个人成长的指南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护理生涯规划的重要性及意义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提高职业选择的准确性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增强职业发展的方向感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有助于找到更适合自己的工作岗位</a:t>
                </a:r>
                <a:endParaRPr/>
              </a:p>
            </p:txBody>
          </p:sp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明确职业目标与兴趣的匹配</a:t>
                </a:r>
                <a:endParaRPr/>
              </a:p>
            </p:txBody>
          </p:sp>
        </p:grpSp>
        <p:grpSp>
          <p:nvGrpSpPr>
            <p:cNvPr id="23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有序地提升自己的能力和素质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有针对性地积累工作经验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有策略地拓展职业发展空间</a:t>
                </a:r>
                <a:endParaRPr/>
              </a:p>
            </p:txBody>
          </p:sp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制定实际可行的职业发展计划</a:t>
                </a:r>
                <a:endParaRPr/>
              </a:p>
            </p:txBody>
          </p:sp>
        </p:grpSp>
        <p:grpSp>
          <p:nvGrpSpPr>
            <p:cNvPr id="23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适应行业发展和市场需求的变化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抓住职业发展的机遇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保持个人职业竞争力</a:t>
                </a:r>
                <a:endParaRPr/>
              </a:p>
            </p:txBody>
          </p:sp>
          <p:sp>
            <p:nvSpPr>
              <p:cNvPr id="2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持续调整与优化护理生涯规划</a:t>
                </a:r>
                <a:endParaRPr/>
              </a:p>
            </p:txBody>
          </p:sp>
        </p:grpSp>
      </p:grpSp>
      <p:pic>
        <p:nvPicPr>
          <p:cNvPr id="23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护理生涯规划对职业发展的推动作用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提高工作积极性与投入度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增强职业成就感与价值感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有助于实现个人职业梦想</a:t>
                </a:r>
                <a:endParaRPr/>
              </a:p>
            </p:txBody>
          </p:sp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明确职业目标与兴趣的匹配</a:t>
                </a:r>
                <a:endParaRPr/>
              </a:p>
            </p:txBody>
          </p:sp>
        </p:grpSp>
        <p:grpSp>
          <p:nvGrpSpPr>
            <p:cNvPr id="24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有序地提升自己的能力和素质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有针对性地积累工作经验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有策略地拓展职业发展空间</a:t>
                </a:r>
                <a:endParaRPr/>
              </a:p>
            </p:txBody>
          </p:sp>
          <p:sp>
            <p:nvSpPr>
              <p:cNvPr id="25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制定实际可行的职业发展计划</a:t>
                </a:r>
                <a:endParaRPr/>
              </a:p>
            </p:txBody>
          </p:sp>
          <p:sp>
            <p:nvSpPr>
              <p:cNvPr id="25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适应行业发展和市场需求的变化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抓住职业发展的机遇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保持个人职业竞争力</a:t>
                </a:r>
                <a:endParaRPr/>
              </a:p>
            </p:txBody>
          </p:sp>
          <p:sp>
            <p:nvSpPr>
              <p:cNvPr id="25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持续调整与优化护理生涯规划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护理生涯规划对提高个人职业满意度的帮助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明确职业目标与兴趣的匹配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提高护理人员的职业归属感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有助于行业人才的稳定与引进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有利于行业人才的优化配置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制定实际可行的职业发展计划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促进护理人员的专业成长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提高行业整体服务水平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有助于提升行业竞争力</a:t>
                </a:r>
                <a:endParaRPr/>
              </a:p>
            </p:txBody>
          </p:sp>
          <p:pic>
            <p:nvPicPr>
              <p:cNvPr id="26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持续调整与优化护理生涯规划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适应行业发展和市场需求的变化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抓住职业发展的机遇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保持个人职业竞争力</a:t>
                </a:r>
                <a:endParaRPr/>
              </a:p>
            </p:txBody>
          </p:sp>
          <p:pic>
            <p:nvPicPr>
              <p:cNvPr id="27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护理生涯规划对提升行业整体素质的影响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护理生涯规划的基本原则与方法</a:t>
            </a:r>
            <a:endParaRPr/>
          </a:p>
        </p:txBody>
      </p:sp>
      <p:sp>
        <p:nvSpPr>
          <p:cNvPr id="27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进行职业兴趣测试</a:t>
                </a:r>
                <a:endParaRPr/>
              </a:p>
            </p:txBody>
          </p:sp>
          <p:sp>
            <p:nvSpPr>
              <p:cNvPr id="28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了解自己的职业兴趣倾向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为选择合适的职业做好准备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有助于提高职业满意度</a:t>
                </a:r>
                <a:endParaRPr/>
              </a:p>
            </p:txBody>
          </p:sp>
        </p:grpSp>
        <p:grpSp>
          <p:nvGrpSpPr>
            <p:cNvPr id="28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分析个人优势与劣势</a:t>
                </a:r>
                <a:endParaRPr/>
              </a:p>
            </p:txBody>
          </p:sp>
          <p:sp>
            <p:nvSpPr>
              <p:cNvPr id="2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了解自己在护理领域的特长与不足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为制定职业发展计划提供依据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有助于实现职业目标</a:t>
                </a:r>
                <a:endParaRPr/>
              </a:p>
            </p:txBody>
          </p:sp>
        </p:grpSp>
        <p:grpSp>
          <p:nvGrpSpPr>
            <p:cNvPr id="28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设定具体的职业目标</a:t>
                </a:r>
                <a:endParaRPr/>
              </a:p>
            </p:txBody>
          </p:sp>
          <p:sp>
            <p:nvSpPr>
              <p:cNvPr id="2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明确自己在护理领域的短期与长期目标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有助于保持职业发展的方向感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有助于提高职业成就感</a:t>
                </a:r>
                <a:endParaRPr/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明确职业目标与兴趣的匹配原则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分析行业需求与市场趋势</a:t>
                </a:r>
                <a:endParaRPr/>
              </a:p>
            </p:txBody>
          </p:sp>
          <p:sp>
            <p:nvSpPr>
              <p:cNvPr id="29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了解护理行业的发展前景与市场需求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为制定职业发展计划提供依据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有助于抓住职业发展的机遇</a:t>
                </a:r>
                <a:endParaRPr/>
              </a:p>
            </p:txBody>
          </p:sp>
        </p:grpSp>
        <p:grpSp>
          <p:nvGrpSpPr>
            <p:cNvPr id="29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评估个人能力与资源需求</a:t>
                </a:r>
                <a:endParaRPr/>
              </a:p>
            </p:txBody>
          </p:sp>
          <p:sp>
            <p:nvSpPr>
              <p:cNvPr id="29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了解自己在护理领域的能力与资源储备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为制定职业发展计划提供依据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有助于实现职业目标</a:t>
                </a:r>
                <a:endParaRPr/>
              </a:p>
            </p:txBody>
          </p:sp>
        </p:grpSp>
        <p:grpSp>
          <p:nvGrpSpPr>
            <p:cNvPr id="29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制定职业发展计划</a:t>
                </a:r>
                <a:endParaRPr/>
              </a:p>
            </p:txBody>
          </p:sp>
          <p:sp>
            <p:nvSpPr>
              <p:cNvPr id="3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设定明确的时间表与里程碑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制定具体的行动计划与策略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有助于提高职业发展的成功率</a:t>
                </a:r>
                <a:endParaRPr/>
              </a:p>
            </p:txBody>
          </p:sp>
        </p:grpSp>
      </p:grpSp>
      <p:pic>
        <p:nvPicPr>
          <p:cNvPr id="30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制定实际可行的职业发展计划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监测职业发展计划的执行情况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了解自己的职业发展进度与成果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为调整职业发展计划提供依据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有助于实现职业目标</a:t>
                </a:r>
                <a:endParaRPr/>
              </a:p>
            </p:txBody>
          </p:sp>
          <p:sp>
            <p:nvSpPr>
              <p:cNvPr id="31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适应行业发展和市场需求的变化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了解护理行业的发展趋势与市场需求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为调整职业发展计划提供依据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有助于抓住职业发展的机遇</a:t>
                </a:r>
                <a:endParaRPr/>
              </a:p>
            </p:txBody>
          </p:sp>
          <p:sp>
            <p:nvSpPr>
              <p:cNvPr id="31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优化护理生涯规划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根据执行情况和行业变化调整职业发展计划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保持个人职业竞争力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有助于实现职业梦想</a:t>
                </a:r>
                <a:endParaRPr/>
              </a:p>
            </p:txBody>
          </p:sp>
          <p:sp>
            <p:nvSpPr>
              <p:cNvPr id="32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持续调整与优化护理生涯规划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护理生涯规划中的关键技能培养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沟通与协作能力的提升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学习有效的沟通技巧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提高与患者和同事的沟通效果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有助于建立良好的职业关系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有助于提高工作效率与质量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培养团队协作精神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学会在团队中发挥自己的优势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有助于提高团队的整体效能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有助于实现职业目标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参与团队活动与培训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提高沟通与协作能力的实践机会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有助于巩固与提升关键技能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有助于拓展职业发展空间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学习先进的临床护理技能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提高护理工作的专业水平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有助于提高个人职业竞争力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有助于实现职业目标</a:t>
                </a:r>
                <a:endParaRPr/>
              </a:p>
            </p:txBody>
          </p:sp>
          <p:sp>
            <p:nvSpPr>
              <p:cNvPr id="3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掌握最新的护理知识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了解护理领域的研究进展与新技术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有助于提高护理工作的质量与效果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有助于抓住职业发展的机遇</a:t>
                </a:r>
                <a:endParaRPr/>
              </a:p>
            </p:txBody>
          </p:sp>
          <p:sp>
            <p:nvSpPr>
              <p:cNvPr id="3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参加临床护理培训与学术活动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提高临床护理技能与知识的实践机会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有助于巩固与提升关键技能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有助于拓展职业发展空间</a:t>
                </a:r>
                <a:endParaRPr/>
              </a:p>
            </p:txBody>
          </p:sp>
          <p:sp>
            <p:nvSpPr>
              <p:cNvPr id="4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临床护理技能与知识的更新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学习领导与管理理论</a:t>
                </a:r>
                <a:endParaRPr/>
              </a:p>
            </p:txBody>
          </p:sp>
          <p:sp>
            <p:nvSpPr>
              <p:cNvPr id="5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提高自己的领导与管理水平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有助于在职业生涯中担任更高层次的角色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有助于实现职业目标</a:t>
                </a:r>
                <a:endParaRPr/>
              </a:p>
            </p:txBody>
          </p:sp>
        </p:grpSp>
        <p:grpSp>
          <p:nvGrpSpPr>
            <p:cNvPr id="5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5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参加领导与管理培训</a:t>
                </a:r>
                <a:endParaRPr/>
              </a:p>
            </p:txBody>
          </p:sp>
          <p:sp>
            <p:nvSpPr>
              <p:cNvPr id="5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提高领导与管理能力的实践机会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有助于巩固与提升关键技能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有助于拓展职业发展空间</a:t>
                </a:r>
                <a:endParaRPr/>
              </a:p>
            </p:txBody>
          </p:sp>
        </p:grpSp>
        <p:grpSp>
          <p:nvGrpSpPr>
            <p:cNvPr id="5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5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分析领导与管理案例</a:t>
                </a:r>
                <a:endParaRPr/>
              </a:p>
            </p:txBody>
          </p:sp>
          <p:sp>
            <p:nvSpPr>
              <p:cNvPr id="5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学习成功的领导与管理经验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有助于提高自己的领导与管理能力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有助于实现职业目标</a:t>
                </a:r>
                <a:endParaRPr/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领导与管理能力的培养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https://d.book118.com/337031065020006043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护理生涯规划：实现职业梦想与个人成长的指南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2024-09-16T19:14:06.180</cp:lastPrinted>
  <dcterms:created xsi:type="dcterms:W3CDTF">2024-09-16T11:14:06Z</dcterms:created>
  <dcterms:modified xsi:type="dcterms:W3CDTF">2024-09-16T11:14:08Z</dcterms:modified>
</cp:coreProperties>
</file>