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6C0D2C-5214-4DB0-9B3A-4CF9103DBA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3FA653-8C54-4A6A-9D7F-80FEF01BE0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3F0CB4-8885-45B3-914A-DACC3FAA07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31B8A5-AF90-4D22-A5F9-FFFEDB5AB5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57654A-9180-4ED0-8C8C-2AEF570575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905F77-4884-45D0-8E41-6DBF9B2E05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733EE9-BF22-4035-A0B1-2DF1872BFC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7C28CD-E045-4246-BE56-02486DBD63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88A3D1-B6C2-46C0-88E1-14ECD8F767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3CAF8F-4073-4BF7-9ADD-2DA0219B73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1657CF-F15C-4587-BE73-DD3B7086E3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7032011102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2425" y="2559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设备管理的维修与维护标准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828" y="4629987"/>
            <a:ext cx="2411730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设备管理概述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设备维修策略与流程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设备维护计划与执行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设备故障诊断与处理技术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设备维修与维护标准制定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设备维修与维护实践案例分享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设备管理概述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设备是指在企业中用于生产、运营、管理等各个环节的固定资产，包括机器、装置、仪器、工具等。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设备可以按照不同的标准进行分类，如按照功能可分为生产设备、动力设备、运输设备等；按照使用性质可分为专用设备、通用设备等。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通过设备管理，可以确保设备的正常运行，减少故障停机时间，提高生产效率。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708" r="15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降低成本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保障生产安全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500" r="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设备管理可以降低设备的维修和维护成本，延长设备的使用寿命，提高企业的经济效益。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设备管理可以确保设备的安全运行，防止因设备故障导致的生产事故和人员伤亡。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设备管理重要性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4000" b="140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通过定期维护和保养，确保设备的各项性能指标达到设计要求，保障设备的正常运行。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确保设备正常运行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延长设备使用寿命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降低维修成本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提高设备运行安全性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通过合理的维修和维护措施，减缓设备的磨损和老化速度，延长设备的使用寿命。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通过科学的维修和维护计划，降低设备的维修频率和维修成本，提高企业的经济效益。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通过加强设备的维护和保养，提高设备的运行安全性，减少因设备故障导致的生产事故和人员伤亡。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维修与维护目标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设备维修策略与流程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按照设定的时间间隔对设备进行定期检查和维护，以确保设备正常运行并预防潜在故障。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通过实时监测设备的运行状态和参数，及时发现异常情况并采取相应措施，避免故障发生或扩大。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状态监测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根据设备的使用情况和维护历史，提前更换易损件或老化部件，以减少设备故障的风险。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预防性更换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预防性维修策略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当设备出现故障时，通过专业的故障诊断技术和工具，准确定位故障原因和位置。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故障诊断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针对突发故障或紧急情况，采取快速响应和紧急维修措施，以尽快恢复设备正常运行。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紧急维修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详细记录设备维修过程和结果，并对故障原因进行深入分析，以避免类似故障的再次发生。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维修记录与分析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纠正性维修策略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6237" r="26237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建立规范的维修申请和审批流程，确保维修工作得到及时有效的处理。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维修申请与审批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根据设备维修需求和资源情况，制定合理的维修计划和排程，确保维修工作按计划进行。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维修计划与排程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按照维修计划和流程执行维修工作，并对维修过程进行实时监控和记录，确保维修质量和效率。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维修执行与监控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在维修完成后进行验收和评估工作，确保设备恢复正常运行并达到预期的维修效果。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维修验收与评估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维修流程设计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设备维护计划与执行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明确设备维护的目标，包括设备性能、可靠性、安全性等方面的要求。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1914" r="11914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确定维护目标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对设备的运行状况、历史故障记录、维修记录等进行全面分析，为制定维护计划提供依据。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分析设备状况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根据设备状况和维护目标，制定详细的维护计划，包括维护项目、维护周期、维护人员、所需资源等。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制定维护计划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制定维护计划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准备工作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按照维护计划，准备所需的工具、材料、设备等资源，确保维护工作顺利进行。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执行维护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按照维护计划的要求，对设备进行定期或不定期的维护，包括检查、清洁、调整、更换零部件等。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记录维护情况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详细记录维护过程中的情况，包括维护项目、维护结果、更换的零部件等，为后续的设备管理和维护提供参考。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维护计划执行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通过设备运行数据、故障率等指标，评估设备性能是否达到预期目标。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设备性能评估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对维护过程中的工作质量进行评估，包括维护计划的执行情况、维护人员的技能水平等。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维护质量评估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根据评估结果，对维护计划进行调整和优化，提高设备维护的效果和质量。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改进措施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维护效果评估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设备故障诊断与处理技术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https://d.book118.com/337032011102006036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2024-09-11T11:48:12.599</cp:lastPrinted>
  <dcterms:created xsi:type="dcterms:W3CDTF">2024-09-11T03:48:12Z</dcterms:created>
  <dcterms:modified xsi:type="dcterms:W3CDTF">2024-09-11T03:48:14Z</dcterms:modified>
</cp:coreProperties>
</file>