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83E04-49E1-4B60-A919-9E64F4E7A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F158D-CA43-4B20-8A68-C7763A7EB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86953-961E-4151-BD9A-58AED9049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55BC8-44D2-46FE-ACCE-4CBC95B8B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BBE909-14CB-4610-A29A-932101EF7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AFC91E-BBE5-428B-8A03-16F97600E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5EABA7-F033-445A-87FD-5BBD329E0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E8EB7-7146-4A95-862D-8869C3FA0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EE6F9-BF43-448E-99BD-16F01144B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AC1D1-03A7-499F-B89A-725BF98F8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A3FB5-8BF9-4292-8665-092319060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32062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文印员个人工作总结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专业技能与成长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挑战与困难应对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入职时间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负责公司内部文件、资料的打印、复印、扫描、装订等文印工作，确保高效、准确、及时地完成各项文印任务。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入职时间及岗位描述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打印、复印文件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扫描、存档文件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装订、整理文件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维护文印设备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根据各部门需求，及时打印、复印各类文件、资料，确保质量和效率。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对重要文件进行扫描、存档，便于公司内部共享和保存。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对打印、复印的文件进行装订、整理，保持文件的整洁、有序。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定期检查、维护文印设备，确保设备正常运行，减少故障率。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公司提供了宽敞明亮的文印室，配备了先进的文印设备和舒适的办公桌椅，为文印工作提供了良好的硬件条件。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团队成员之间互相协作、互相帮助，形成了和谐的工作氛围。在工作中遇到问题时，大家会积极探讨、共同解决，不断提高工作效率和质量。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工作环境与团队氛围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团队氛围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任务数量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在过去的一年中，我共完成了超过5000份文印任务，包括各类文件、报告、宣传资料等。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我始终注重文印质量，通过不断优化打印参数和调整设备，确保输出的文档清晰、准确、美观。在多次质量抽查中，我的工作均得到了上级和客户的高度评价。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完成文印任务数量及质量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根据最近的客户满意度调查结果，超过95%的客户对我的文印服务表示满意或非常满意。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客户普遍反映我的工作态度认真负责，响应迅速，能够及时处理和解决他们在文印过程中遇到的问题和需求。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客户满意度调查结果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由于在文印工作中的突出表现，我荣获了公司颁发的“优秀员工奖”，这是对我工作的肯定和认可。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优秀员工奖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我积极参加公司组织的业务技能竞赛，凭借扎实的专业知识和熟练的操作技能，获得了“业务技能竞赛奖”的荣誉。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业务技能竞赛奖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获得荣誉或奖励情况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专业技能与成长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掌握文印技能及知识程度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熟练掌握各种文印设备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能够熟练操作打印机、复印机、扫描仪等文印设备，了解设备的基本构造和工作原理，能够快速解决设备故障。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精通文档排版和编辑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具备扎实的文档排版和编辑技能，能够熟练运用Word、Excel、PowerPoint等办公软件，高效完成各类文档的排版和编辑工作。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深入了解文印行业知识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对文印行业的市场现状、发展趋势和前沿技术有深入了解，能够为公司的业务拓展提供有力支持。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学习色彩管理知识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系统学习了色彩管理的基本理论和实践方法，能够准确控制文档的色彩输出效果，满足客户的多样化需求。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学习团队协作和沟通技巧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通过参与团队项目和跨部门协作，学会了与团队成员有效沟通和协作的技巧和方法，提高了工作效率和团队凝聚力。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学习数字化印刷技术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通过参加培训课程和实际操作，掌握了数字化印刷技术的基本知识和操作技能，提高了文印效率和质量。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学习新技能或知识经验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https://d.book118.com/337032062131006042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2024-09-16T02:50:09.810</cp:lastPrinted>
  <dcterms:created xsi:type="dcterms:W3CDTF">2024-09-15T18:50:09Z</dcterms:created>
  <dcterms:modified xsi:type="dcterms:W3CDTF">2024-09-15T18:50:11Z</dcterms:modified>
</cp:coreProperties>
</file>