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7A44C-66F2-462B-9860-BCA58FE1A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A993C-38C2-449C-BA36-F007F8A59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685D7-A575-4073-B1C3-4D63FB693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BA9F5-A378-46B5-82F2-F2CEFCC0C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21D8E3-5C5C-4CB2-905F-815D94F36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4801E8-0A6E-4983-B5A0-8BE7F43F6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852D9-2995-4B13-B88E-1E73BABC7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14A64-DA13-4A5D-98DE-CA74CD37A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808AE-3BAA-496F-B690-7C9AE95CC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44166-7743-413C-A4B0-1AEBDF8BB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4410E-8DBF-4969-A35B-95C0DF926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331131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2024年家用美容保健电器具项目建设方案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品牌推广与市场营销策略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近年来，家用美容保健电器具市场规模不断扩大，消费者对美容保健的需求日益增长。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市场上家用美容保健电器具种类繁多，包括洁面仪、按摩器、脱毛仪等。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多个品牌在市场上展开激烈竞争，部分品牌通过技术创新和营销策略取得了领先地位。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家用美容保健电器具市场现状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4" b="1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以年轻女性为主要消费群体，她们注重个人形象和生活品质，对美容保健电器具有较高需求。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随着消费者对美容保健知识的增加，对产品的安全性和效果要求更高，倾向于选择知名品牌和高质量产品。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消费者需求及趋势分析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当前市场上，国内外品牌竞争激烈，部分品牌通过多元化产品线和个性化定制等策略抢占市场份额。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随着科技进步和消费者需求升级，家用美容保健电器具行业将继续保持增长态势，并向智能化、个性化方向发展。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033" r="3403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随着市场竞争加剧和消费者需求升级，企业需要不断创新和完善产品线以满足市场需求，提高品牌竞争力。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通过本项目的建设，企业可以拓展新的产品线，提高品牌知名度和市场占有率，进而实现可持续发展。同时，项目的实施有助于推动行业技术创新和产业升级，为消费者提供更加优质、便捷的美容保健服务。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研发团队构成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由经验丰富的美容电器工程师、设计师和市场调研人员组成。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团队成员具备多年美容电器研发经验，掌握先进的研发技术和市场动态。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合作与资源整合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积极与国内外知名科研机构、高校合作，共享技术资源，提升研发实力。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研发团队组建及技术实力介绍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通过人性化设计、智能互联等手段，提升用户使用的便捷性和舒适性。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引入最新的皮肤检测技术和智能算法，实现个性化美容方案定制。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结合传统中医美容理论，开发具有按摩、排毒、紧致肌肤等特色功能的家用美容电器。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产品创新点与特色功能设计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注重时尚、简约的设计风格，融入家居环境，提升产品整体美感。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从用户角度出发，关注操作便捷性、舒适度等方面，提供符合人体工学的设计方案。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优先选择环保、可再生的材料，降低产品对环境的影响。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环保材料选用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外观设计及人性化考虑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5901" r="35901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安全标准遵守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严格遵守国家相关电器安全标准，确保产品在使用过程中的安全性。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稳定性测试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对产品进行长时间、多场景的稳定性测试，确保在各种环境下都能保持稳定的性能。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可靠性保障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采用高品质的元器件和先进的生产工艺，确保产品的可靠性和耐用性。同时建立完善的售后服务体系，为用户提供及时、有效的技术支持和维修服务。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安全性、稳定性及可靠性保障措施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生产线布局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根据产品特性和工艺流程，合理规划生产线布局，提高生产效率和空间利用率。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设备选型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选用先进、高效、稳定的生产设备，确保产品质量和生产效率。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自动化程度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提高生产线自动化程度，减少人工干预，降低生产成本和产品质量波动。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生产线规划及设备选型方案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制定科学合理的原材料采购策略，包括采购周期、采购量、采购价格等方面的考虑。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建立严格的供应商评估和选择标准，确保供应商具备稳定的质量、良好的信誉和合理的价格。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加强与供应商的沟通和协作，实现供应链协同，提高采购效率和质量。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原材料采购策略及供应商选择标准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优化物流配送方案，提高配送效率和准确性，降低运输成本和损耗。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信息化手段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运用先进的信息化手段，实现库存和物流信息的实时更新和共享，提高管理效率。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建立科学的库存管理制度，合理设置库存水平，避免库存积压和浪费。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库存管理及物流配送优化方案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https://d.book118.com/337033113120006035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2024-09-10T03:38:15.408</cp:lastPrinted>
  <dcterms:created xsi:type="dcterms:W3CDTF">2024-09-09T19:38:15Z</dcterms:created>
  <dcterms:modified xsi:type="dcterms:W3CDTF">2024-09-09T19:38:17Z</dcterms:modified>
</cp:coreProperties>
</file>