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93F59-72E9-4FD0-9C00-003981097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842EA-8B4F-4C85-8517-A9F44650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25C43-8FD7-48DE-9E60-D95F23EF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E3A21-179C-48EE-A5B8-0AFDBD02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A9FB0-ACF9-4005-89BF-4AF41F07F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10FCD-F887-4880-8635-0AB252BF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005B1-252B-42C0-AFD4-3AE0F6219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FFC1D-5463-404E-9517-C8837F323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6259F-0063-4694-B79A-29973D57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62551-DBBC-40B4-A515-CB165C25F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ADB4A-507F-4A56-B96C-DCBC06C34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3135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传染病科护士的专业知识更新与继续教育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专业知识更新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继续教育内容与途径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知识更新与继续教育的重要性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传染病科护士需要具备高度的专业知识和技能，以应对不断变化的传染病疫情和患者需求。通过专业知识更新和继续教育，护士可以不断提升自己的专业水平，为患者提供更优质的护理服务。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适应医学发展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随着医学科学的不断进步，传染病的治疗方法、预防措施和护理技术也在不断更新。传染病科护士需要紧跟医学发展步伐，不断更新自己的知识库和技能水平，以适应新的治疗方法和护理需求。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通过专业知识更新和继续教育，传染病科护士可以更加准确地评估患者病情，制定科学合理的护理计划，提高护理质量和患者满意度。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传染病科护士负责为传染病患者提供全面的护理服务，包括病情观察、药物治疗、生活护理、心理支持等，确保患者的生理和心理需求得到满足。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传染病科护士需要向患者和家属提供有关传染病的预防、治疗和护理等方面的健康教育，帮助患者和家属了解疾病知识，提高自我保健能力。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传染病科护士可以参与传染病相关的科研和学术活动，推动传染病护理领域的进步和发展。他们可以通过发表论文、参加学术会议等方式与同行交流学习，提升自己的学术水平。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传染病科护士在医疗机构中扮演着感染控制的重要角色。他们需要严格遵守感染控制规范，执行消毒隔离措施，防止传染病的传播和交叉感染的发生。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传染病流行趋势与防控策略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传染病全球流行现状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掌握当前全球范围内传染病的流行趋势，了解重点地区和重点人群的疫情变化。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熟悉传染病的预防、控制和治疗策略，包括疫苗接种、个人防护、社区防控等方面的措施。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公共卫生应急响应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了解公共卫生应急响应机制和流程，掌握在突发疫情中的应对策略和措施。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应对新发传染病的措施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熟悉针对新发传染病的预防、控制和治疗措施，包括隔离、观察、治疗等方面的内容。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掌握生物安全防护知识和技能，确保在应对新发传染病过程中的个人和团队安全。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了解新发传染病的定义、特点和危害，掌握其识别方法和诊断标准。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新发传染病的识别与应对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了解当前传染病治疗领域的新技术，如基因编辑、细胞治疗等，并关注其研究进展和临床应用前景。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传染病治疗新技术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熟悉近年来针对传染病的新药物研发成果，了解其药理作用、临床效果和用药注意事项。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传染病治疗新药物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掌握个体化精准治疗在传染病治疗中的应用，包括基因检测、药物敏感试验等方面的内容，为患者提供更加精准的治疗方案。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个体化精准治疗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传染病治疗新技术与新药物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继续教育内容与途径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参加国内外传染病学术会议，了解最新研究成果和治疗进展。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学术讲座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参加传染病防治、护理技能等专业培训班，提高临床实践能力。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邀请专家进行学术讲座，分享前沿知识和经验。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学术研讨会与培训班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利用在线学习平台，学习传染病防治、护理理论等课程。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通过远程教育方式，参加专业培训和学术交流活动。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利用图书馆、电子数据库等资源，获取专业文献和资料。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在线课程与远程教育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接受专业操作技能培训，如防护用品使用、标本采集等。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参与传染病患者的护理工作，提高临床操作技能。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参与模拟演练和案例分析，提高应对突发疫情的能力。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667" r="20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https://d.book118.com/337033135002006031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2024-09-02T22:15:52.497</cp:lastPrinted>
  <dcterms:created xsi:type="dcterms:W3CDTF">2024-09-02T14:15:52Z</dcterms:created>
  <dcterms:modified xsi:type="dcterms:W3CDTF">2024-09-02T14:15:54Z</dcterms:modified>
</cp:coreProperties>
</file>