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E0410-A06B-441C-B9E4-8D89E6A1B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F6CB1-37CB-4F4F-85E7-38C306C43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59A1A-75B9-46BD-901D-DBA9DE84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9F857-0DE3-4180-9B88-41E9A4473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7B5E55-5933-4CBA-B9F5-65E736FCC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CC54B9-490F-46DF-80F3-BDB090F5E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E76DE9-D36A-4A41-985A-D0B94AE0D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41127-B518-431D-95C4-68B675435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AFF78-3C38-4BFA-988E-DA2F291EE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35198-093E-4E9B-8AA4-A03393085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BCD85-6CDA-4EB0-9F50-898B12785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3401106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动车组实训总结与反思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实训概述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掌握动车组基本操作技能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熟悉动车组工作原理和维修保养流程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提高实际操作能力和问题解决能力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12" r="1571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06" r="1650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动车组机械系统实训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动车组电气系统实训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动车组控制系统实训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动车组维护与检修实训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实操训练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故障诊断与排除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学习动车组基本知识和原理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在模拟动车组设备上进行实际操作训练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模拟动车组故障，进行诊断和排除演练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对实训过程进行总结和反思，提出改进意见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实训成果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045" r="210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通过实训，学生们掌握了动车组的基本操作，包括启动、运行、制动等，以及应对突发状况的应急处理能力。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学生们学会了如何诊断和排除动车组的常见故障，提高了对机械、电气和控制系统等方面的故障处理能力。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故障诊断与排除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通过实训，学生们将理论知识与实践相结合，加深了对动车组工作原理和结构特点的理解。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在实训过程中，学生们学会了如何运用所学知识解决实际问题，提高了问题解决的能力。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理论知识应用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在完成实训任务的过程中，学生们学会了团队协作，能够更好地与团队成员沟通、协调和配合。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通过实训中的讨论、交流和汇报，学生们提高了自己的沟通能力，能够更好地表达自己的观点和意见。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问题与挑战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https://d.book118.com/337034011063006031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2024-09-03T14:53:38.442</cp:lastPrinted>
  <dcterms:created xsi:type="dcterms:W3CDTF">2024-09-03T06:53:38Z</dcterms:created>
  <dcterms:modified xsi:type="dcterms:W3CDTF">2024-09-03T06:53:40Z</dcterms:modified>
</cp:coreProperties>
</file>