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9125E-83DF-46A3-B148-AD0BA8E5A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90C4F-E82E-4B0D-AA86-A97AC9BFF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97FC9-4A5C-43E9-8826-E6E7242E8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AB4B8-D2A1-4A28-9BD8-B725C4D2C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D163FE-15DF-4273-B8DD-2E535B6A4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5CCB19-3098-421C-A430-3E3D57E7D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3E6784-9D73-4488-BBB2-75C141D54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0F90F-640C-4C15-8091-80836F64F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A2E6C-2136-4D5C-B2D6-46F4F540C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CEBF6-0D5E-4304-A263-DA76E975B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B4D8D-842C-4D66-9D95-1AD2D4E37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350200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部队学院年终总结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年度工作回顾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学员培养与成果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师资队伍建设与成果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190" r="361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展示部队学院在过去一年中所取得的成绩和进步，激励全体官兵继续努力，为学院的发展贡献力量。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回顾过去一年的工作和学习成果，总结经验教训，为下一年度的工作和学习提供借鉴和参考。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7" b="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本次年终总结主要涵盖部队学院在过去一年中的教学、科研、管理、训练等各个方面的工作。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汇报内容将涉及学院的整体工作进展、重要成果、存在问题和改进措施等方面。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年度工作回顾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优化课程体系，更新教学内容，加强课程思政建设，提升课程质量。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5917" r="3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师资队伍建设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推广混合式教学、翻转课堂等新型教学方法，提高学生学习积极性和参与度。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加强教师培训和引进力度，提升教师队伍整体素质和教学能力。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积极申报和承担国家级、省部级科研项目，取得一系列重要成果。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组织参加国内外学术会议和研讨会，加强与同行专家的交流与合作。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加强实验室、研究中心等科研平台建设，提升科研条件和能力。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科研平台建设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加强学生思想政治教育和心理健康教育，促进学生全面发展。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完善各项管理制度，规范工作流程，提高工作效率。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加强校园安全管理和应急处置能力建设，确保校园安全稳定。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750" r="15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与国内外知名军校建立合作关系，开展师生交流、学术合作等活动。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军校合作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积极参与社会公益活动，发挥部队学院的特色和优势，服务社会。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拓展国际交流渠道，提升部队学院的国际知名度和影响力。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对外交流与合作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学员培养与成果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52" r="328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本年度共招收学员XX人，分别来自不同军兵种和岗位，具有多样化的背景和经历。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学员普遍具有较高的文化素质和军事素养，具备较强的学习能力和创新意识。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学员基本情况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46" r="6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0" r="2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学员培养措施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制定科学合理的教学计划，涵盖理论课程、实践训练和学术研究等多个方面。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师资力量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加强师资队伍建设，引进优秀教官和专家，提高教学水平和质量。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实践教学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注重实践教学环节，组织学员参加各类演习、演练和实践活动，提高实际操作能力。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https://d.book118.com/337035020034006031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2024-09-03T07:19:06.900</cp:lastPrinted>
  <dcterms:created xsi:type="dcterms:W3CDTF">2024-09-02T23:19:06Z</dcterms:created>
  <dcterms:modified xsi:type="dcterms:W3CDTF">2024-09-02T23:19:09Z</dcterms:modified>
</cp:coreProperties>
</file>