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323D85-30F4-4973-B259-276349EE9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204C89-C7E8-417C-89F3-6B9E776A17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AF98EF-0808-4F2D-9CAC-2EBA1222A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7EB444-118F-43C8-86B0-671F011BBE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309E02-23B8-4C48-ABF7-AD13C6A2A3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709646-C066-4AF6-A2BA-8FB19ADE8E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4B84BE-1CC8-4F84-BE75-5A116E9543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35C451-6EAD-4417-BE08-D42F8D2EED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17A03A-B2DC-4239-95B3-788158A626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098098-85C3-42C0-8172-EB88609F6F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B0EF6E-FF0A-482F-B6E7-060E8D4C7D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0360161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脑性瘫痪儿童情感障碍的防治研究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脑性瘫痪儿童情感障碍的病因分析
脑性瘫痪儿童情感障碍的临床表现
脑性瘫痪儿童情感障碍的评估方法
脑性瘫痪儿童情感障碍的非药物治疗
脑性瘫痪儿童情感障碍的药物治疗
脑性瘫痪儿童情感障碍的康复训练
脑性瘫痪儿童情感障碍的家庭支持
脑性瘫痪儿童情感障碍的预防措施</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脑性瘫痪儿童情感障碍的病因分析</a:t>
            </a:r>
          </a:p>
        </p:txBody>
      </p:sp>
      <p:sp>
        <p:nvSpPr>
          <p:cNvPr id="3" name="Subtitle 2"/>
          <p:cNvSpPr>
            <a:spLocks noGrp="1"/>
          </p:cNvSpPr>
          <p:nvPr>
            <p:ph type="subTitle" idx="1"/>
          </p:nvPr>
        </p:nvSpPr>
        <p:spPr/>
        <p:txBody>
          <a:bodyPr/>
          <a:lstStyle/>
          <a:p>
            <a:r>
              <a:t>脑性瘫痪儿童情感障碍的防治研究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脑性瘫痪儿童情感障碍的病因分析</a:t>
            </a:r>
          </a:p>
        </p:txBody>
      </p:sp>
      <p:sp>
        <p:nvSpPr>
          <p:cNvPr id="3" name="Text Placeholder 2"/>
          <p:cNvSpPr>
            <a:spLocks noGrp="1"/>
          </p:cNvSpPr>
          <p:nvPr>
            <p:ph type="body" idx="1"/>
          </p:nvPr>
        </p:nvSpPr>
        <p:spPr/>
        <p:txBody>
          <a:bodyPr/>
          <a:lstStyle/>
          <a:p>
            <a:r>
              <a:t>脑损伤</a:t>
            </a:r>
          </a:p>
        </p:txBody>
      </p:sp>
      <p:sp>
        <p:nvSpPr>
          <p:cNvPr id="4" name="Content Placeholder 3"/>
          <p:cNvSpPr>
            <a:spLocks noGrp="1"/>
          </p:cNvSpPr>
          <p:nvPr>
            <p:ph sz="half" idx="2"/>
          </p:nvPr>
        </p:nvSpPr>
        <p:spPr/>
        <p:txBody>
          <a:bodyPr/>
          <a:lstStyle/>
          <a:p>
            <a:r>
              <a:t>1. 脑性瘫痪儿童的情感障碍与脑损伤密切相关，尤其是大脑皮层、基底神经节、边缘系统等部位的损伤。</a:t>
            </a:r>
          </a:p>
          <a:p>
            <a:r>
              <a:t>2. 脑损伤导致儿童神经递质失衡，如多巴胺、血清素、去甲肾上腺素等神经递质水平异常，进而影响儿童的情绪和行为。</a:t>
            </a:r>
          </a:p>
          <a:p>
            <a:r>
              <a:t>3. 脑损伤还可能导致儿童认知功能受损，如注意力、记忆力、理解力等，这些认知缺陷也会影响儿童的情感表达和行为。</a:t>
            </a:r>
          </a:p>
        </p:txBody>
      </p:sp>
      <p:sp>
        <p:nvSpPr>
          <p:cNvPr id="5" name="Text Placeholder 4"/>
          <p:cNvSpPr>
            <a:spLocks noGrp="1"/>
          </p:cNvSpPr>
          <p:nvPr>
            <p:ph type="body" idx="3"/>
          </p:nvPr>
        </p:nvSpPr>
        <p:spPr/>
        <p:txBody>
          <a:bodyPr/>
          <a:lstStyle/>
          <a:p>
            <a:r>
              <a:t>环境因素</a:t>
            </a:r>
          </a:p>
        </p:txBody>
      </p:sp>
      <p:sp>
        <p:nvSpPr>
          <p:cNvPr id="6" name="Content Placeholder 5"/>
          <p:cNvSpPr>
            <a:spLocks noGrp="1"/>
          </p:cNvSpPr>
          <p:nvPr>
            <p:ph sz="half" idx="4"/>
          </p:nvPr>
        </p:nvSpPr>
        <p:spPr/>
        <p:txBody>
          <a:bodyPr/>
          <a:lstStyle/>
          <a:p>
            <a:r>
              <a:t>1. 家庭环境对儿童的情感发展起着至关重要的作用。</a:t>
            </a:r>
          </a:p>
          <a:p>
            <a:r>
              <a:t>2. 积极、和谐、温暖的家庭环境有利于儿童情感的健康发展，而消极、冲突、冷淡的家庭环境则会增加儿童发生情感障碍的风险。</a:t>
            </a:r>
          </a:p>
          <a:p>
            <a:r>
              <a:t>3. 父母的教养方式对儿童的情感发展也有影响。</a:t>
            </a:r>
          </a:p>
          <a:p>
            <a:r>
              <a:t>4. 父母的过度溺爱、忽视、虐待等不良教养方式会增加儿童发生情感障碍的风险。</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脑性瘫痪儿童情感障碍的病因分析</a:t>
            </a:r>
          </a:p>
        </p:txBody>
      </p:sp>
      <p:sp>
        <p:nvSpPr>
          <p:cNvPr id="3" name="Text Placeholder 2"/>
          <p:cNvSpPr>
            <a:spLocks noGrp="1"/>
          </p:cNvSpPr>
          <p:nvPr>
            <p:ph type="body" idx="1"/>
          </p:nvPr>
        </p:nvSpPr>
        <p:spPr/>
        <p:txBody>
          <a:bodyPr/>
          <a:lstStyle/>
          <a:p>
            <a:r>
              <a:t>疾病因素</a:t>
            </a:r>
          </a:p>
        </p:txBody>
      </p:sp>
      <p:sp>
        <p:nvSpPr>
          <p:cNvPr id="4" name="Content Placeholder 3"/>
          <p:cNvSpPr>
            <a:spLocks noGrp="1"/>
          </p:cNvSpPr>
          <p:nvPr>
            <p:ph sz="half" idx="2"/>
          </p:nvPr>
        </p:nvSpPr>
        <p:spPr/>
        <p:txBody>
          <a:bodyPr/>
          <a:lstStyle/>
          <a:p>
            <a:r>
              <a:t>1. 脑性瘫痪儿童往往伴有其他疾病，如癫痫、智力障碍、行为障碍等。</a:t>
            </a:r>
          </a:p>
          <a:p>
            <a:r>
              <a:t>2. 这些疾病本身可能对儿童的情感产生负面影响。</a:t>
            </a:r>
          </a:p>
          <a:p>
            <a:r>
              <a:t>3. 此外，这些疾病的治疗过程也可能对儿童的情感造成损害。</a:t>
            </a:r>
          </a:p>
        </p:txBody>
      </p:sp>
      <p:sp>
        <p:nvSpPr>
          <p:cNvPr id="5" name="Text Placeholder 4"/>
          <p:cNvSpPr>
            <a:spLocks noGrp="1"/>
          </p:cNvSpPr>
          <p:nvPr>
            <p:ph type="body" idx="3"/>
          </p:nvPr>
        </p:nvSpPr>
        <p:spPr/>
        <p:txBody>
          <a:bodyPr/>
          <a:lstStyle/>
          <a:p>
            <a:r>
              <a:t>心理因素</a:t>
            </a:r>
          </a:p>
        </p:txBody>
      </p:sp>
      <p:sp>
        <p:nvSpPr>
          <p:cNvPr id="6" name="Content Placeholder 5"/>
          <p:cNvSpPr>
            <a:spLocks noGrp="1"/>
          </p:cNvSpPr>
          <p:nvPr>
            <p:ph sz="half" idx="4"/>
          </p:nvPr>
        </p:nvSpPr>
        <p:spPr/>
        <p:txBody>
          <a:bodyPr/>
          <a:lstStyle/>
          <a:p>
            <a:r>
              <a:t>1. 脑性瘫痪儿童由于身体残疾，在成长过程中往往会遇到各种挫折和困难。</a:t>
            </a:r>
          </a:p>
          <a:p>
            <a:r>
              <a:t>2. 这些挫折和困难会导致儿童产生负面情绪，如自卑、抑郁、焦虑等。</a:t>
            </a:r>
          </a:p>
          <a:p>
            <a:r>
              <a:t>3. 负面情绪的长期积累会导致儿童出现情感障碍。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脑性瘫痪儿童情感障碍的病因分析</a:t>
            </a:r>
          </a:p>
        </p:txBody>
      </p:sp>
      <p:sp>
        <p:nvSpPr>
          <p:cNvPr id="3" name="Text Placeholder 2"/>
          <p:cNvSpPr>
            <a:spLocks noGrp="1"/>
          </p:cNvSpPr>
          <p:nvPr>
            <p:ph type="body" idx="1"/>
          </p:nvPr>
        </p:nvSpPr>
        <p:spPr/>
        <p:txBody>
          <a:bodyPr/>
          <a:lstStyle/>
          <a:p>
            <a:r>
              <a:t>社会因素</a:t>
            </a:r>
          </a:p>
        </p:txBody>
      </p:sp>
      <p:sp>
        <p:nvSpPr>
          <p:cNvPr id="4" name="Content Placeholder 3"/>
          <p:cNvSpPr>
            <a:spLocks noGrp="1"/>
          </p:cNvSpPr>
          <p:nvPr>
            <p:ph sz="half" idx="2"/>
          </p:nvPr>
        </p:nvSpPr>
        <p:spPr/>
        <p:txBody>
          <a:bodyPr/>
          <a:lstStyle/>
          <a:p>
            <a:r>
              <a:t>1. 社会对脑性瘫痪儿童的歧视和偏见会导致儿童产生社会孤立感、自卑感和抑郁感。</a:t>
            </a:r>
          </a:p>
          <a:p>
            <a:r>
              <a:t>2. 社会对脑性瘫痪儿童的过度保护和照顾会导致儿童缺乏独立性和自信心。</a:t>
            </a:r>
          </a:p>
          <a:p>
            <a:r>
              <a:t>3. 社会对脑性瘫痪儿童的错误认知会导致儿童难以融入社会，难以建立健康的人际关系。</a:t>
            </a:r>
          </a:p>
        </p:txBody>
      </p:sp>
      <p:sp>
        <p:nvSpPr>
          <p:cNvPr id="5" name="Text Placeholder 4"/>
          <p:cNvSpPr>
            <a:spLocks noGrp="1"/>
          </p:cNvSpPr>
          <p:nvPr>
            <p:ph type="body" idx="3"/>
          </p:nvPr>
        </p:nvSpPr>
        <p:spPr/>
        <p:txBody>
          <a:bodyPr/>
          <a:lstStyle/>
          <a:p>
            <a:r>
              <a:t>遗传因素</a:t>
            </a:r>
          </a:p>
        </p:txBody>
      </p:sp>
      <p:sp>
        <p:nvSpPr>
          <p:cNvPr id="6" name="Content Placeholder 5"/>
          <p:cNvSpPr>
            <a:spLocks noGrp="1"/>
          </p:cNvSpPr>
          <p:nvPr>
            <p:ph sz="half" idx="4"/>
          </p:nvPr>
        </p:nvSpPr>
        <p:spPr/>
        <p:txBody>
          <a:bodyPr/>
          <a:lstStyle/>
          <a:p>
            <a:r>
              <a:t>1. 遗传因素可能在脑性瘫痪儿童的情感障碍发病中发挥一定作用。</a:t>
            </a:r>
          </a:p>
          <a:p>
            <a:r>
              <a:t>2. 一些研究发现，脑性瘫痪儿童的情感障碍与某些基因变异有关。</a:t>
            </a:r>
          </a:p>
          <a:p>
            <a:r>
              <a:t>3. 然而，遗传因素对脑性瘫痪儿童情感障碍发病的影响机制尚不清楚，需要进一步的研究。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脑性瘫痪儿童情感障碍的临床表现</a:t>
            </a:r>
          </a:p>
        </p:txBody>
      </p:sp>
      <p:sp>
        <p:nvSpPr>
          <p:cNvPr id="3" name="Subtitle 2"/>
          <p:cNvSpPr>
            <a:spLocks noGrp="1"/>
          </p:cNvSpPr>
          <p:nvPr>
            <p:ph type="subTitle" idx="1"/>
          </p:nvPr>
        </p:nvSpPr>
        <p:spPr/>
        <p:txBody>
          <a:bodyPr/>
          <a:lstStyle/>
          <a:p>
            <a:r>
              <a:t>脑性瘫痪儿童情感障碍的防治研究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脑性瘫痪儿童情感障碍的临床表现</a:t>
            </a:r>
          </a:p>
        </p:txBody>
      </p:sp>
      <p:sp>
        <p:nvSpPr>
          <p:cNvPr id="3" name="Text Placeholder 2"/>
          <p:cNvSpPr>
            <a:spLocks noGrp="1"/>
          </p:cNvSpPr>
          <p:nvPr>
            <p:ph type="body" idx="1"/>
          </p:nvPr>
        </p:nvSpPr>
        <p:spPr/>
        <p:txBody>
          <a:bodyPr/>
          <a:lstStyle/>
          <a:p>
            <a:r>
              <a:t>情绪低落</a:t>
            </a:r>
          </a:p>
        </p:txBody>
      </p:sp>
      <p:sp>
        <p:nvSpPr>
          <p:cNvPr id="4" name="Content Placeholder 3"/>
          <p:cNvSpPr>
            <a:spLocks noGrp="1"/>
          </p:cNvSpPr>
          <p:nvPr>
            <p:ph sz="half" idx="2"/>
          </p:nvPr>
        </p:nvSpPr>
        <p:spPr/>
        <p:txBody>
          <a:bodyPr/>
          <a:lstStyle/>
          <a:p>
            <a:r>
              <a:t>1. 表现为缺乏兴趣、悲伤、沮丧、易怒、哭泣、食欲不振、睡眠障碍等。</a:t>
            </a:r>
          </a:p>
          <a:p>
            <a:r>
              <a:t>2. 容易出现负面情绪，例如自卑、自责、绝望、无价值感等。</a:t>
            </a:r>
          </a:p>
          <a:p>
            <a:r>
              <a:t>3. 在与他人交往时，表现出退缩、回避、不合作等行为。</a:t>
            </a:r>
          </a:p>
        </p:txBody>
      </p:sp>
      <p:sp>
        <p:nvSpPr>
          <p:cNvPr id="5" name="Text Placeholder 4"/>
          <p:cNvSpPr>
            <a:spLocks noGrp="1"/>
          </p:cNvSpPr>
          <p:nvPr>
            <p:ph type="body" idx="3"/>
          </p:nvPr>
        </p:nvSpPr>
        <p:spPr/>
        <p:txBody>
          <a:bodyPr/>
          <a:lstStyle/>
          <a:p>
            <a:r>
              <a:t>行为问题</a:t>
            </a:r>
          </a:p>
        </p:txBody>
      </p:sp>
      <p:sp>
        <p:nvSpPr>
          <p:cNvPr id="6" name="Content Placeholder 5"/>
          <p:cNvSpPr>
            <a:spLocks noGrp="1"/>
          </p:cNvSpPr>
          <p:nvPr>
            <p:ph sz="half" idx="4"/>
          </p:nvPr>
        </p:nvSpPr>
        <p:spPr/>
        <p:txBody>
          <a:bodyPr/>
          <a:lstStyle/>
          <a:p>
            <a:r>
              <a:t>1. 包括攻击性行为、破坏性行为、刻板行为、多动行为、注意力缺陷行为等。</a:t>
            </a:r>
          </a:p>
          <a:p>
            <a:r>
              <a:t>2. 攻击性行为通常表现为打人、踢人、咬人、毁物等。</a:t>
            </a:r>
          </a:p>
          <a:p>
            <a:r>
              <a:t>3. 破坏性行为通常表现为损坏玩具、家具、衣物等。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脑性瘫痪儿童情感障碍的临床表现</a:t>
            </a:r>
          </a:p>
        </p:txBody>
      </p:sp>
      <p:sp>
        <p:nvSpPr>
          <p:cNvPr id="3" name="Text Placeholder 2"/>
          <p:cNvSpPr>
            <a:spLocks noGrp="1"/>
          </p:cNvSpPr>
          <p:nvPr>
            <p:ph type="body" idx="1"/>
          </p:nvPr>
        </p:nvSpPr>
        <p:spPr/>
        <p:txBody>
          <a:bodyPr/>
          <a:lstStyle/>
          <a:p>
            <a:r>
              <a:t>认知障碍</a:t>
            </a:r>
          </a:p>
        </p:txBody>
      </p:sp>
      <p:sp>
        <p:nvSpPr>
          <p:cNvPr id="4" name="Content Placeholder 3"/>
          <p:cNvSpPr>
            <a:spLocks noGrp="1"/>
          </p:cNvSpPr>
          <p:nvPr>
            <p:ph sz="half" idx="2"/>
          </p:nvPr>
        </p:nvSpPr>
        <p:spPr/>
        <p:txBody>
          <a:bodyPr/>
          <a:lstStyle/>
          <a:p>
            <a:r>
              <a:t>1. 表现为智力低下、学习困难、记忆力下降、注意力不集中等。</a:t>
            </a:r>
          </a:p>
          <a:p>
            <a:r>
              <a:t>2. 智力低下是指智力发育迟缓，表现为反应迟钝、理解力差、语言能力差等。</a:t>
            </a:r>
          </a:p>
          <a:p>
            <a:r>
              <a:t>3. 学习困难是指学习能力低下，表现为学习成绩差、作业困难、考试不及格等。</a:t>
            </a:r>
          </a:p>
        </p:txBody>
      </p:sp>
      <p:sp>
        <p:nvSpPr>
          <p:cNvPr id="5" name="Text Placeholder 4"/>
          <p:cNvSpPr>
            <a:spLocks noGrp="1"/>
          </p:cNvSpPr>
          <p:nvPr>
            <p:ph type="body" idx="3"/>
          </p:nvPr>
        </p:nvSpPr>
        <p:spPr/>
        <p:txBody>
          <a:bodyPr/>
          <a:lstStyle/>
          <a:p>
            <a:r>
              <a:t>社会交往障碍</a:t>
            </a:r>
          </a:p>
        </p:txBody>
      </p:sp>
      <p:sp>
        <p:nvSpPr>
          <p:cNvPr id="6" name="Content Placeholder 5"/>
          <p:cNvSpPr>
            <a:spLocks noGrp="1"/>
          </p:cNvSpPr>
          <p:nvPr>
            <p:ph sz="half" idx="4"/>
          </p:nvPr>
        </p:nvSpPr>
        <p:spPr/>
        <p:txBody>
          <a:bodyPr/>
          <a:lstStyle/>
          <a:p>
            <a:r>
              <a:t>1. 表现为与他人交往困难、缺乏社会性行为、不善于与人沟通、难以建立亲密关系等。</a:t>
            </a:r>
          </a:p>
          <a:p>
            <a:r>
              <a:t>2. 与人交往时，表现出胆怯、退缩、回避、不合作等行为。</a:t>
            </a:r>
          </a:p>
          <a:p>
            <a:r>
              <a:t>3. 难以理解他人的情绪和意图，难以与他人建立亲密关系。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脑性瘫痪儿童情感障碍的临床表现</a:t>
            </a:r>
          </a:p>
        </p:txBody>
      </p:sp>
      <p:sp>
        <p:nvSpPr>
          <p:cNvPr id="3" name="Content Placeholder 2"/>
          <p:cNvSpPr>
            <a:spLocks noGrp="1"/>
          </p:cNvSpPr>
          <p:nvPr>
            <p:ph sz="half" idx="2"/>
          </p:nvPr>
        </p:nvSpPr>
        <p:spPr/>
        <p:txBody>
          <a:bodyPr/>
          <a:lstStyle/>
          <a:p>
            <a:r>
              <a:t>1. 表现为言语表达困难、语言理解困难、语言表达不清、语言理解不正确等。</a:t>
            </a:r>
          </a:p>
          <a:p>
            <a:r>
              <a:t>2. 言语表达困难是指说话困难，表现为说话含糊不清、说话费力、说话速度慢等。</a:t>
            </a:r>
          </a:p>
          <a:p>
            <a:r>
              <a:t>3. 语言理解困难是指听不懂别人说话，表现为听不懂别人的指令、听不懂别人的问题、听不懂别人的故事等。</a:t>
            </a:r>
          </a:p>
        </p:txBody>
      </p:sp>
      <p:sp>
        <p:nvSpPr>
          <p:cNvPr id="4" name="Text Placeholder 3"/>
          <p:cNvSpPr>
            <a:spLocks noGrp="1"/>
          </p:cNvSpPr>
          <p:nvPr>
            <p:ph type="body" idx="3"/>
          </p:nvPr>
        </p:nvSpPr>
        <p:spPr/>
        <p:txBody>
          <a:bodyPr/>
          <a:lstStyle/>
          <a:p>
            <a:r>
              <a:t>运动障碍</a:t>
            </a:r>
          </a:p>
        </p:txBody>
      </p:sp>
      <p:sp>
        <p:nvSpPr>
          <p:cNvPr id="5" name="Content Placeholder 4"/>
          <p:cNvSpPr>
            <a:spLocks noGrp="1"/>
          </p:cNvSpPr>
          <p:nvPr>
            <p:ph sz="half" idx="4"/>
          </p:nvPr>
        </p:nvSpPr>
        <p:spPr/>
        <p:txBody>
          <a:bodyPr/>
          <a:lstStyle/>
          <a:p>
            <a:r>
              <a:t>1. 表现为肌张力增高、肌张力低下、运动不协调、步态异常等。</a:t>
            </a:r>
          </a:p>
          <a:p>
            <a:r>
              <a:t>2. 肌张力增高是指肌肉紧张度增高，表现为肌肉僵硬、肌肉收缩、肌肉疼痛等。</a:t>
            </a:r>
          </a:p>
          <a:p>
            <a:r>
              <a:t>3. 肌张力低下是指肌肉紧张度降低，表现为肌肉松弛、肌肉无力、肌肉萎缩等。</a:t>
            </a:r>
          </a:p>
        </p:txBody>
      </p:sp>
      <p:sp>
        <p:nvSpPr>
          <p:cNvPr id="6" name="Text Placeholder 5"/>
          <p:cNvSpPr>
            <a:spLocks noGrp="1"/>
          </p:cNvSpPr>
          <p:nvPr>
            <p:ph type="body" idx="1"/>
          </p:nvPr>
        </p:nvSpPr>
        <p:spPr/>
        <p:txBody>
          <a:bodyPr/>
          <a:lstStyle/>
          <a:p>
            <a:r>
              <a:t>语言障碍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脑性瘫痪儿童情感障碍的评估方法</a:t>
            </a:r>
          </a:p>
        </p:txBody>
      </p:sp>
      <p:sp>
        <p:nvSpPr>
          <p:cNvPr id="3" name="Subtitle 2"/>
          <p:cNvSpPr>
            <a:spLocks noGrp="1"/>
          </p:cNvSpPr>
          <p:nvPr>
            <p:ph type="subTitle" idx="1"/>
          </p:nvPr>
        </p:nvSpPr>
        <p:spPr/>
        <p:txBody>
          <a:bodyPr/>
          <a:lstStyle/>
          <a:p>
            <a:r>
              <a:t>脑性瘫痪儿童情感障碍的防治研究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脑性瘫痪儿童情感障碍的评估方法</a:t>
            </a:r>
          </a:p>
        </p:txBody>
      </p:sp>
      <p:sp>
        <p:nvSpPr>
          <p:cNvPr id="3" name="Content Placeholder 2"/>
          <p:cNvSpPr>
            <a:spLocks noGrp="1"/>
          </p:cNvSpPr>
          <p:nvPr>
            <p:ph sz="half" idx="2"/>
          </p:nvPr>
        </p:nvSpPr>
        <p:spPr/>
        <p:txBody>
          <a:bodyPr/>
          <a:lstStyle/>
          <a:p>
            <a:r>
              <a:t>1. 临床观察法是通过直接观察脑性瘫痪儿童的情感和行为表现，来评估其情感障碍的方法。这种方法简单易行，不需要特殊设备或工具，并且可以随时随地进行。</a:t>
            </a:r>
          </a:p>
          <a:p>
            <a:r>
              <a:t>2. 临床观察法可以评估脑性瘫痪儿童情感障碍的类型、严重程度和持续时间。通过观察儿童的表情、动作、语言和行为，可以了解儿童的情感状态，并判断儿童是否存在情感障碍。</a:t>
            </a:r>
          </a:p>
          <a:p>
            <a:r>
              <a:t>3. 临床观察法还可以评估脑性瘫痪儿童情感障碍的预后。通过观察儿童的情感和行为变化，可以预测儿童情感障碍的走向和发展趋势。</a:t>
            </a:r>
          </a:p>
        </p:txBody>
      </p:sp>
      <p:sp>
        <p:nvSpPr>
          <p:cNvPr id="4" name="Text Placeholder 3"/>
          <p:cNvSpPr>
            <a:spLocks noGrp="1"/>
          </p:cNvSpPr>
          <p:nvPr>
            <p:ph type="body" idx="3"/>
          </p:nvPr>
        </p:nvSpPr>
        <p:spPr/>
        <p:txBody>
          <a:bodyPr/>
          <a:lstStyle/>
          <a:p>
            <a:r>
              <a:t>主题名称:行为评定量表法</a:t>
            </a:r>
          </a:p>
        </p:txBody>
      </p:sp>
      <p:sp>
        <p:nvSpPr>
          <p:cNvPr id="5" name="Content Placeholder 4"/>
          <p:cNvSpPr>
            <a:spLocks noGrp="1"/>
          </p:cNvSpPr>
          <p:nvPr>
            <p:ph sz="half" idx="4"/>
          </p:nvPr>
        </p:nvSpPr>
        <p:spPr/>
        <p:txBody>
          <a:bodyPr/>
          <a:lstStyle/>
          <a:p>
            <a:r>
              <a:t>1. 行为评定量表法是利用专门设计的量表，来评估脑性瘫痪儿童的情感障碍的方法。量表中包含一系列与情感障碍相关的行为项目，可以让家长或老师对儿童的行为进行评定。</a:t>
            </a:r>
          </a:p>
          <a:p>
            <a:r>
              <a:t>2. 行为评定量表法可以评估脑性瘫痪儿童情感障碍的类型、严重程度和持续时间。通过量表中的行为项目，可以了解儿童的情感障碍表现，并判断儿童情感障碍的严重程度和持续时间。</a:t>
            </a:r>
          </a:p>
          <a:p>
            <a:r>
              <a:t>3. 行为评定量表法还可以评估脑性瘫痪儿童情感障碍的预后。通过量表中的行为项目，可以预测儿童情感障碍的走向和发展趋势。</a:t>
            </a:r>
          </a:p>
        </p:txBody>
      </p:sp>
      <p:sp>
        <p:nvSpPr>
          <p:cNvPr id="6" name="Text Placeholder 5"/>
          <p:cNvSpPr>
            <a:spLocks noGrp="1"/>
          </p:cNvSpPr>
          <p:nvPr>
            <p:ph type="body" idx="1"/>
          </p:nvPr>
        </p:nvSpPr>
        <p:spPr/>
        <p:txBody>
          <a:bodyPr/>
          <a:lstStyle/>
          <a:p>
            <a:r>
              <a:t>主题名称:临床观察法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脑性瘫痪儿童情感障碍的评估方法</a:t>
            </a:r>
          </a:p>
        </p:txBody>
      </p:sp>
      <p:sp>
        <p:nvSpPr>
          <p:cNvPr id="3" name="Text Placeholder 2"/>
          <p:cNvSpPr>
            <a:spLocks noGrp="1"/>
          </p:cNvSpPr>
          <p:nvPr>
            <p:ph type="body" idx="1"/>
          </p:nvPr>
        </p:nvSpPr>
        <p:spPr/>
        <p:txBody>
          <a:bodyPr/>
          <a:lstStyle/>
          <a:p>
            <a:r>
              <a:t>主题名称:心理测验法</a:t>
            </a:r>
          </a:p>
        </p:txBody>
      </p:sp>
      <p:sp>
        <p:nvSpPr>
          <p:cNvPr id="4" name="Content Placeholder 3"/>
          <p:cNvSpPr>
            <a:spLocks noGrp="1"/>
          </p:cNvSpPr>
          <p:nvPr>
            <p:ph sz="half" idx="2"/>
          </p:nvPr>
        </p:nvSpPr>
        <p:spPr/>
        <p:txBody>
          <a:bodyPr/>
          <a:lstStyle/>
          <a:p>
            <a:r>
              <a:t>1. 心理测验法是利用心理测验工具，来评估脑性瘫痪儿童的情感障碍的方法。心理测验可以测量儿童的情感、动机、人格和智力等心理因素。</a:t>
            </a:r>
          </a:p>
          <a:p>
            <a:r>
              <a:t>2. 心理测验法可以评估脑性瘫痪儿童情感障碍的类型、严重程度和持续时间。通过心理测验中的量表或问卷，可以了解儿童的情感状态，并判断儿童是否存在情感障碍。</a:t>
            </a:r>
          </a:p>
          <a:p>
            <a:r>
              <a:t>3. 心理测验法还可以评估脑性瘫痪儿童情感障碍的预后。通过心理测验中的量表或问卷，可以预测儿童情感障碍的走向和发展趋势。</a:t>
            </a:r>
          </a:p>
        </p:txBody>
      </p:sp>
      <p:sp>
        <p:nvSpPr>
          <p:cNvPr id="5" name="Text Placeholder 4"/>
          <p:cNvSpPr>
            <a:spLocks noGrp="1"/>
          </p:cNvSpPr>
          <p:nvPr>
            <p:ph type="body" idx="3"/>
          </p:nvPr>
        </p:nvSpPr>
        <p:spPr/>
        <p:txBody>
          <a:bodyPr/>
          <a:lstStyle/>
          <a:p>
            <a:r>
              <a:t>主题名称:生理指标测定法</a:t>
            </a:r>
          </a:p>
        </p:txBody>
      </p:sp>
      <p:sp>
        <p:nvSpPr>
          <p:cNvPr id="6" name="Content Placeholder 5"/>
          <p:cNvSpPr>
            <a:spLocks noGrp="1"/>
          </p:cNvSpPr>
          <p:nvPr>
            <p:ph sz="half" idx="4"/>
          </p:nvPr>
        </p:nvSpPr>
        <p:spPr/>
        <p:txBody>
          <a:bodyPr/>
          <a:lstStyle/>
          <a:p>
            <a:r>
              <a:t>1. 生理指标测定法是利用生理指标，来评估脑性瘫痪儿童的情感障碍的方法。生理指标可以反映儿童的情感状态，如心率、血压、呼吸频率、皮肤电反应等。</a:t>
            </a:r>
          </a:p>
          <a:p>
            <a:r>
              <a:t>2. 生理指标测定法可以评估脑性瘫痪儿童情感障碍的类型、严重程度和持续时间。通过生理指标的变化，可以了解儿童的情感状态，并判断儿童是否存在情感障碍。</a:t>
            </a:r>
          </a:p>
          <a:p>
            <a:r>
              <a:t>3. 生理指标测定法还可以评估脑性瘫痪儿童情感障碍的预后。通过生理指标的变化，可以预测儿童情感障碍的走向和发展趋势。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脑性瘫痪儿童情感障碍的评估方法</a:t>
            </a:r>
          </a:p>
        </p:txBody>
      </p:sp>
      <p:sp>
        <p:nvSpPr>
          <p:cNvPr id="3" name="Text Placeholder 2"/>
          <p:cNvSpPr>
            <a:spLocks noGrp="1"/>
          </p:cNvSpPr>
          <p:nvPr>
            <p:ph type="body" idx="1"/>
          </p:nvPr>
        </p:nvSpPr>
        <p:spPr/>
        <p:txBody>
          <a:bodyPr/>
          <a:lstStyle/>
          <a:p>
            <a:r>
              <a:t>主题名称:神经影像学检查法</a:t>
            </a:r>
          </a:p>
        </p:txBody>
      </p:sp>
      <p:sp>
        <p:nvSpPr>
          <p:cNvPr id="4" name="Content Placeholder 3"/>
          <p:cNvSpPr>
            <a:spLocks noGrp="1"/>
          </p:cNvSpPr>
          <p:nvPr>
            <p:ph sz="half" idx="2"/>
          </p:nvPr>
        </p:nvSpPr>
        <p:spPr/>
        <p:txBody>
          <a:bodyPr/>
          <a:lstStyle/>
          <a:p>
            <a:r>
              <a:t>1. 神经影像学检查法是利用神经影像学技术，来评估脑性瘫痪儿童的情感障碍的方法。神经影像学技术可以观察儿童大脑的结构和功能，如核磁共振成像（MRI）和计算机断层扫描（CT）等。</a:t>
            </a:r>
          </a:p>
          <a:p>
            <a:r>
              <a:t>2. 神经影像学检查法可以评估脑性瘫痪儿童情感障碍的类型、严重程度和持续时间。通过神经影像学检查，可以发现儿童大脑中与情感障碍相关的结构和功能异常。</a:t>
            </a:r>
          </a:p>
          <a:p>
            <a:r>
              <a:t>3. 神经影像学检查法还可以评估脑性瘫痪儿童情感障碍的预后。通过神经影像学检查，可以预测儿童情感障碍的走向和发展趋势。</a:t>
            </a:r>
          </a:p>
        </p:txBody>
      </p:sp>
      <p:sp>
        <p:nvSpPr>
          <p:cNvPr id="5" name="Text Placeholder 4"/>
          <p:cNvSpPr>
            <a:spLocks noGrp="1"/>
          </p:cNvSpPr>
          <p:nvPr>
            <p:ph type="body" idx="3"/>
          </p:nvPr>
        </p:nvSpPr>
        <p:spPr/>
        <p:txBody>
          <a:bodyPr/>
          <a:lstStyle/>
          <a:p>
            <a:r>
              <a:t>主题名称:遗传学検査法</a:t>
            </a:r>
          </a:p>
        </p:txBody>
      </p:sp>
      <p:sp>
        <p:nvSpPr>
          <p:cNvPr id="6" name="Content Placeholder 5"/>
          <p:cNvSpPr>
            <a:spLocks noGrp="1"/>
          </p:cNvSpPr>
          <p:nvPr>
            <p:ph sz="half" idx="4"/>
          </p:nvPr>
        </p:nvSpPr>
        <p:spPr/>
        <p:txBody>
          <a:bodyPr/>
          <a:lstStyle/>
          <a:p>
            <a:r>
              <a:t>1. 遗传学検査法是利用遗传学技术，来评估脑性瘫痪儿童的情感障碍的方法。遗传学技术可以检测儿童的遗传物质，如基因和染色体等。</a:t>
            </a:r>
          </a:p>
          <a:p>
            <a:r>
              <a:t>2. 遗传学検査法可以评估脑性瘫痪儿童情感障碍的类型、严重程度和持续时间。通过遗传学检测，可以发现儿童遗传物质中的异常，并判断这些异常与情感障碍的关系。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脑性瘫痪儿童情感障碍的非药物治疗</a:t>
            </a:r>
          </a:p>
        </p:txBody>
      </p:sp>
      <p:sp>
        <p:nvSpPr>
          <p:cNvPr id="3" name="Subtitle 2"/>
          <p:cNvSpPr>
            <a:spLocks noGrp="1"/>
          </p:cNvSpPr>
          <p:nvPr>
            <p:ph type="subTitle" idx="1"/>
          </p:nvPr>
        </p:nvSpPr>
        <p:spPr/>
        <p:txBody>
          <a:bodyPr/>
          <a:lstStyle/>
          <a:p>
            <a:r>
              <a:t>脑性瘫痪儿童情感障碍的防治研究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脑性瘫痪儿童情感障碍的非药物治疗</a:t>
            </a:r>
          </a:p>
        </p:txBody>
      </p:sp>
      <p:sp>
        <p:nvSpPr>
          <p:cNvPr id="3" name="Content Placeholder 2"/>
          <p:cNvSpPr>
            <a:spLocks noGrp="1"/>
          </p:cNvSpPr>
          <p:nvPr>
            <p:ph sz="half" idx="2"/>
          </p:nvPr>
        </p:nvSpPr>
        <p:spPr/>
        <p:txBody>
          <a:bodyPr/>
          <a:lstStyle/>
          <a:p>
            <a:r>
              <a:t>1. 家庭环境对脑性瘫痪儿童情感障碍的发生发展有重要影响。积极的家庭氛围、良好的亲子关系以及合理的家庭教育方式可以促进儿童身心健康发展，而消极的家庭氛围、不良的亲子关系以及不合理的家庭教育方式则会增加儿童情感障碍的发生风险。</a:t>
            </a:r>
          </a:p>
          <a:p>
            <a:r>
              <a:t>2. 家庭治疗是脑性瘫痪儿童情感障碍的一种重要非药物治疗方法。家庭治疗师通过与儿童及家庭成员进行沟通和互动，帮助他们了解和认识儿童情感障碍的成因，并共同制定解决问题的方案。</a:t>
            </a:r>
          </a:p>
          <a:p>
            <a:r>
              <a:t>3. 家庭治疗可以改善儿童与父母的关系，帮助父母更好地理解和支持儿童，并教会儿童如何与他人沟通和建立关系。家庭治疗还可以帮助儿童发展出更加积极的应对方式，增强他们的自我价值感和自信心。</a:t>
            </a:r>
          </a:p>
        </p:txBody>
      </p:sp>
      <p:sp>
        <p:nvSpPr>
          <p:cNvPr id="4" name="Text Placeholder 3"/>
          <p:cNvSpPr>
            <a:spLocks noGrp="1"/>
          </p:cNvSpPr>
          <p:nvPr>
            <p:ph type="body" idx="3"/>
          </p:nvPr>
        </p:nvSpPr>
        <p:spPr/>
        <p:txBody>
          <a:bodyPr/>
          <a:lstStyle/>
          <a:p>
            <a:r>
              <a:t>认知行为疗法</a:t>
            </a:r>
          </a:p>
        </p:txBody>
      </p:sp>
      <p:sp>
        <p:nvSpPr>
          <p:cNvPr id="5" name="Content Placeholder 4"/>
          <p:cNvSpPr>
            <a:spLocks noGrp="1"/>
          </p:cNvSpPr>
          <p:nvPr>
            <p:ph sz="half" idx="4"/>
          </p:nvPr>
        </p:nvSpPr>
        <p:spPr/>
        <p:txBody>
          <a:bodyPr/>
          <a:lstStyle/>
          <a:p>
            <a:r>
              <a:t>1. 认知行为疗法是一种以改变儿童不合理认知和行为为目标的心理治疗方法。认知行为疗法认为，儿童的情感障碍是由他们的不合理认知和行为引起的，通过改变这些不合理认知和行为，可以改善儿童的情感状态。</a:t>
            </a:r>
          </a:p>
          <a:p>
            <a:r>
              <a:t>2. 认知行为疗法的主要技术包括：认知重构、行为激活、放松训练、社会技能训练等。认知重构是帮助儿童识别和改变不合理认知，行为激活是帮助儿童增加积极行为，放松训练是帮助儿童放松身心，社会技能训练是帮助儿童学习社交技巧。</a:t>
            </a:r>
          </a:p>
          <a:p>
            <a:r>
              <a:t>3. 认知行为疗法对脑性瘫痪儿童情感障碍的治疗效果较好。研究表明，认知行为疗法可以有效地减少儿童的情感症状，提高他们的生活质量。</a:t>
            </a:r>
          </a:p>
        </p:txBody>
      </p:sp>
      <p:sp>
        <p:nvSpPr>
          <p:cNvPr id="6" name="Text Placeholder 5"/>
          <p:cNvSpPr>
            <a:spLocks noGrp="1"/>
          </p:cNvSpPr>
          <p:nvPr>
            <p:ph type="body" idx="1"/>
          </p:nvPr>
        </p:nvSpPr>
        <p:spPr/>
        <p:txBody>
          <a:bodyPr/>
          <a:lstStyle/>
          <a:p>
            <a:r>
              <a:t>家庭治疗</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脑性瘫痪儿童情感障碍的非药物治疗</a:t>
            </a:r>
          </a:p>
        </p:txBody>
      </p:sp>
      <p:sp>
        <p:nvSpPr>
          <p:cNvPr id="3" name="Text Placeholder 2"/>
          <p:cNvSpPr>
            <a:spLocks noGrp="1"/>
          </p:cNvSpPr>
          <p:nvPr>
            <p:ph type="body" idx="1"/>
          </p:nvPr>
        </p:nvSpPr>
        <p:spPr/>
        <p:txBody>
          <a:bodyPr/>
          <a:lstStyle/>
          <a:p>
            <a:r>
              <a:t>艺术治疗</a:t>
            </a:r>
          </a:p>
        </p:txBody>
      </p:sp>
      <p:sp>
        <p:nvSpPr>
          <p:cNvPr id="4" name="Content Placeholder 3"/>
          <p:cNvSpPr>
            <a:spLocks noGrp="1"/>
          </p:cNvSpPr>
          <p:nvPr>
            <p:ph sz="half" idx="2"/>
          </p:nvPr>
        </p:nvSpPr>
        <p:spPr/>
        <p:txBody>
          <a:bodyPr/>
          <a:lstStyle/>
          <a:p>
            <a:r>
              <a:t>1. 艺术治疗是一种以艺术活动为媒介的心理治疗方法。艺术治疗师通过让儿童进行绘画、音乐、舞蹈等艺术活动，帮助他们表达和探索自己的情感。</a:t>
            </a:r>
          </a:p>
          <a:p>
            <a:r>
              <a:t>2. 艺术治疗可以帮助儿童发展出更加积极的自我形象，增强他们的自我价值感和自信心。艺术治疗还可以帮助儿童学习如何与他人沟通和建立关系，并发展出更加积极的应对方式。</a:t>
            </a:r>
          </a:p>
          <a:p>
            <a:r>
              <a:t>3. 艺术治疗对脑性瘫痪儿童情感障碍的治疗效果较好。研究表明，艺术治疗可以有效地减少儿童的情感症状，提高他们的生活质量。</a:t>
            </a:r>
          </a:p>
        </p:txBody>
      </p:sp>
      <p:sp>
        <p:nvSpPr>
          <p:cNvPr id="5" name="Text Placeholder 4"/>
          <p:cNvSpPr>
            <a:spLocks noGrp="1"/>
          </p:cNvSpPr>
          <p:nvPr>
            <p:ph type="body" idx="3"/>
          </p:nvPr>
        </p:nvSpPr>
        <p:spPr/>
        <p:txBody>
          <a:bodyPr/>
          <a:lstStyle/>
          <a:p>
            <a:r>
              <a:t>游戏治疗</a:t>
            </a:r>
          </a:p>
        </p:txBody>
      </p:sp>
      <p:sp>
        <p:nvSpPr>
          <p:cNvPr id="6" name="Content Placeholder 5"/>
          <p:cNvSpPr>
            <a:spLocks noGrp="1"/>
          </p:cNvSpPr>
          <p:nvPr>
            <p:ph sz="half" idx="4"/>
          </p:nvPr>
        </p:nvSpPr>
        <p:spPr/>
        <p:txBody>
          <a:bodyPr/>
          <a:lstStyle/>
          <a:p>
            <a:r>
              <a:t>1. 游戏治疗是一种以游戏为媒介的心理治疗方法。游戏治疗师通过让儿童进行游戏，帮助他们表达和探索自己的情感。</a:t>
            </a:r>
          </a:p>
          <a:p>
            <a:r>
              <a:t>2. 游戏治疗可以帮助儿童发展出更加积极的自我形象，增强他们的自我价值感和自信心。游戏治疗还可以帮助儿童学习如何与他人沟通和建立关系，并发展出更加积极的应对方式。</a:t>
            </a:r>
          </a:p>
          <a:p>
            <a:r>
              <a:t>3. 游戏治疗对脑性瘫痪儿童情感障碍的治疗效果较好。研究表明，游戏治疗可以有效地减少儿童的情感症状，提高他们的生活质量。</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脑性瘫痪儿童情感障碍的非药物治疗</a:t>
            </a:r>
          </a:p>
        </p:txBody>
      </p:sp>
      <p:sp>
        <p:nvSpPr>
          <p:cNvPr id="3" name="Text Placeholder 2"/>
          <p:cNvSpPr>
            <a:spLocks noGrp="1"/>
          </p:cNvSpPr>
          <p:nvPr>
            <p:ph type="body" idx="1"/>
          </p:nvPr>
        </p:nvSpPr>
        <p:spPr/>
        <p:txBody>
          <a:bodyPr/>
          <a:lstStyle/>
          <a:p>
            <a:r>
              <a:t>音乐治疗</a:t>
            </a:r>
          </a:p>
        </p:txBody>
      </p:sp>
      <p:sp>
        <p:nvSpPr>
          <p:cNvPr id="4" name="Content Placeholder 3"/>
          <p:cNvSpPr>
            <a:spLocks noGrp="1"/>
          </p:cNvSpPr>
          <p:nvPr>
            <p:ph sz="half" idx="2"/>
          </p:nvPr>
        </p:nvSpPr>
        <p:spPr/>
        <p:txBody>
          <a:bodyPr/>
          <a:lstStyle/>
          <a:p>
            <a:r>
              <a:t>1. 音乐治疗是一种以音乐为媒介的心理治疗方法。音乐治疗师通过让儿童听音乐、唱歌、演奏乐器等音乐活动，帮助他们表达和探索自己的情感。</a:t>
            </a:r>
          </a:p>
          <a:p>
            <a:r>
              <a:t>2. 音乐治疗可以帮助儿童发展出更加积极的自我形象，增强他们的自我价值感和自信心。音乐治疗还可以帮助儿童学习如何与他人沟通和建立关系，并发展出更加积极的应对方式。</a:t>
            </a:r>
          </a:p>
          <a:p>
            <a:r>
              <a:t>3. 音乐治疗对脑性瘫痪儿童情感障碍的治疗效果较好。研究表明，音乐治疗可以有效地减少儿童的情感症状，提高他们的生活质量。</a:t>
            </a:r>
          </a:p>
        </p:txBody>
      </p:sp>
      <p:sp>
        <p:nvSpPr>
          <p:cNvPr id="5" name="Text Placeholder 4"/>
          <p:cNvSpPr>
            <a:spLocks noGrp="1"/>
          </p:cNvSpPr>
          <p:nvPr>
            <p:ph type="body" idx="3"/>
          </p:nvPr>
        </p:nvSpPr>
        <p:spPr/>
        <p:txBody>
          <a:bodyPr/>
          <a:lstStyle/>
          <a:p>
            <a:r>
              <a:t>动物辅助治疗</a:t>
            </a:r>
          </a:p>
        </p:txBody>
      </p:sp>
      <p:sp>
        <p:nvSpPr>
          <p:cNvPr id="6" name="Content Placeholder 5"/>
          <p:cNvSpPr>
            <a:spLocks noGrp="1"/>
          </p:cNvSpPr>
          <p:nvPr>
            <p:ph sz="half" idx="4"/>
          </p:nvPr>
        </p:nvSpPr>
        <p:spPr/>
        <p:txBody>
          <a:bodyPr/>
          <a:lstStyle/>
          <a:p>
            <a:r>
              <a:t>1. 动物辅助治疗是一种以动物为媒介的心理治疗方法。动物辅助治疗师通过让儿童与动物进行互动，帮助他们表达和探索自己的情感。</a:t>
            </a:r>
          </a:p>
          <a:p>
            <a:r>
              <a:t>2. 动物辅助治疗可以帮助儿童发展出更加积极的自我形象，增强他们的自我价值感和自信心。动物辅助治疗还可以帮助儿童学习如何与他人沟通和建立关系，并发展出更加积极的应对方式。</a:t>
            </a:r>
          </a:p>
          <a:p>
            <a:r>
              <a:t>3. 动物辅助治疗对脑性瘫痪儿童情感障碍的治疗效果较好。研究表明，动物辅助治疗可以有效地减少儿童的情感症状，提高他们的生活质量。</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https://d.book118.com/337036016135006054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19</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19</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脑性瘫痪儿童情感障碍的病因分析</vt:lpstr>
      <vt:lpstr>脑性瘫痪儿童情感障碍的病因分析</vt:lpstr>
      <vt:lpstr>脑性瘫痪儿童情感障碍的病因分析</vt:lpstr>
      <vt:lpstr>脑性瘫痪儿童情感障碍的病因分析</vt:lpstr>
      <vt:lpstr>脑性瘫痪儿童情感障碍的临床表现</vt:lpstr>
      <vt:lpstr>脑性瘫痪儿童情感障碍的临床表现</vt:lpstr>
      <vt:lpstr>脑性瘫痪儿童情感障碍的临床表现</vt:lpstr>
      <vt:lpstr>脑性瘫痪儿童情感障碍的临床表现</vt:lpstr>
      <vt:lpstr>脑性瘫痪儿童情感障碍的评估方法</vt:lpstr>
      <vt:lpstr>脑性瘫痪儿童情感障碍的评估方法</vt:lpstr>
      <vt:lpstr>脑性瘫痪儿童情感障碍的评估方法</vt:lpstr>
      <vt:lpstr>脑性瘫痪儿童情感障碍的评估方法</vt:lpstr>
      <vt:lpstr>脑性瘫痪儿童情感障碍的非药物治疗</vt:lpstr>
      <vt:lpstr>脑性瘫痪儿童情感障碍的非药物治疗</vt:lpstr>
      <vt:lpstr>脑性瘫痪儿童情感障碍的非药物治疗</vt:lpstr>
      <vt:lpstr>脑性瘫痪儿童情感障碍的非药物治疗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2024-09-29T01:57:13.743</cp:lastPrinted>
  <dcterms:created xsi:type="dcterms:W3CDTF">2024-09-28T17:57:13Z</dcterms:created>
  <dcterms:modified xsi:type="dcterms:W3CDTF">2024-09-28T17:57:15Z</dcterms:modified>
</cp:coreProperties>
</file>