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440DC-821B-4DF0-AEE4-CBAE25589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33784-D07B-4DCF-A2C8-4EFFD593F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B028C-A6CF-473D-B52A-040E408C2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79F2F-217C-4CA4-AA93-0FFCA7D15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C7AF44-7B16-4A37-B3ED-E898F57D3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ABAECC-614B-46F0-9843-F9404D293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963547-A00A-431C-B455-0B18D6EC2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75805-7032-4B2C-938E-7714FE8F6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4DCCB-7F5A-4843-9F9C-5FE09A6F4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15F88-01C4-4E53-8688-5416EAC9A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E3774-F8A6-4F53-AF90-852D3B32A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3614403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电气检修工个人年终工作总结报告\n## 1.电气检修工工作职责及业务范围\n### 1.1电气检修工的基本职责与工作范围\n### 1.2电气设备的日常检修与维护\n### 1.3电气设备的故障诊断与处理\n## 2.本年度电气检修工作成果展示\n### 2.1本年度完成的主要检修项目及成果\n### 2.2电气设备改进与优化的实施案例\n### 2.3电气检修工的工作效率与质量提升\n## 3.遇到的挑战与应对措施\n### 3.1本年度电气检修工作中的挑战与困难\n### 3.2针对挑战与困难的应对措施与解决方案\n### 3.3从挑战中学习的经验与教训\n## 4.个人技能提升与职业发展\n### 4.1本年度参加的培训课程与技能提升\n### 4.2电气检修工的职业发展规划与目标\n### 4.3个人成长与团队合作的经验与体会\n## 5.明年工作计划与展望\n### 5.1明年电气检修工作的重点与计划\n### 5.2电气设备技术的发展趋势与应对策略\n### 5.3个人职业发展的目标与期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5100"/>
              <a:t>电气检修工个人年终工作总结报告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电气检修工工作职责及业务范围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负责电气设备的日常检修与维护工作</a:t>
                </a:r>
                <a:endParaRPr/>
              </a:p>
            </p:txBody>
          </p:sp>
          <p:sp>
            <p:nvSpPr>
              <p:cNvPr id="16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定期检查电气设备的运行状况，确保设备正常运行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对电气设备进行必要的保养与维修，延长设备使用寿命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处理电气设备的突发故障，保障生产线的正常运行</a:t>
                </a:r>
                <a:endParaRPr/>
              </a:p>
            </p:txBody>
          </p:sp>
        </p:grpSp>
        <p:grpSp>
          <p:nvGrpSpPr>
            <p:cNvPr id="16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负责电气设备的故障诊断与处理工作</a:t>
                </a:r>
                <a:endParaRPr/>
              </a:p>
            </p:txBody>
          </p:sp>
          <p:sp>
            <p:nvSpPr>
              <p:cNvPr id="17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对电气设备出现的故障进行迅速诊断，找出故障原因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制定有效的处理方案，对故障进行及时处理，确保设备恢复正常运行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对故障处理过程进行记录，为后续的预防性维护提供依据</a:t>
                </a:r>
                <a:endParaRPr/>
              </a:p>
            </p:txBody>
          </p:sp>
        </p:grpSp>
        <p:grpSp>
          <p:nvGrpSpPr>
            <p:cNvPr id="17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负责电气设备的改进与优化工作</a:t>
                </a:r>
                <a:endParaRPr/>
              </a:p>
            </p:txBody>
          </p:sp>
          <p:sp>
            <p:nvSpPr>
              <p:cNvPr id="1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根据生产线的需求，对电气设备提出改进与优化建议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参与电气设备的改进与优化实施，提高设备性能与生产效率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对改进与优化效果进行评估，确保改进与优化目标的实现</a:t>
                </a:r>
                <a:endParaRPr/>
              </a:p>
            </p:txBody>
          </p:sp>
        </p:grpSp>
      </p:grpSp>
      <p:pic>
        <p:nvPicPr>
          <p:cNvPr id="17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电气检修工的基本职责与工作范围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定期对电气设备进行检查，确保设备运行正常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对电气设备的线路、开关、接头等进行检查，确保无松动、破损现象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对电气设备的保护装置进行检查，确保保护装置正常动作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对电气设备的控制系统进行检查，确保控制系统运行正常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对电气设备进行必要的保养与维修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对电气设备的外壳、支架等进行清洁，确保设备清洁度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对电气设备的润滑系统进行加油，确保设备运行顺畅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对电气设备的磨损部件进行更换，确保设备性能稳定</a:t>
                </a:r>
                <a:endParaRPr/>
              </a:p>
            </p:txBody>
          </p:sp>
          <p:pic>
            <p:nvPicPr>
              <p:cNvPr id="19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对电气设备进行记录与备案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对电气设备的检查、保养、维修情况进行记录，建立设备档案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对电气设备的故障处理情况进行记录，为后续的预防性维护提供依据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对电气设备的改进与优化情况进行记录，为后续的改进与优化提供参考</a:t>
                </a:r>
                <a:endParaRPr/>
              </a:p>
            </p:txBody>
          </p:sp>
          <p:pic>
            <p:nvPicPr>
              <p:cNvPr id="19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电气设备的日常检修与维护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对电气设备出现的故障进行迅速诊断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通过观察设备的运行状况、听设备的运行声音、测量设备的运行参数等方式，判断设备是否出现故障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利用专业的故障诊断仪器与工具，对设备进行进一步的故障检测与诊断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与生产线操作人员进行沟通，了解设备故障发生时的情况，为故障诊断提供更多信息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制定有效的处理方案，对故障进行及时处理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根据故障诊断结果，制定针对性的故障处理方案，明确处理步骤、方法与所需材料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对故障处理过程进行风险评估，确保处理过程的安全与可行性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对故障处理过程进行时间与进度控制，确保处理效率与效果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对故障处理过程进行记录，为后续的预防性维护提供依据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对故障处理过程中发现的问题进行记录，为后续的改进与优化提供参考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对故障处理过程中的成功经验进行记录，为后续的预防性维护提供借鉴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对故障处理过程中的教训进行记录，避免类似故障的再次发生</a:t>
            </a:r>
            <a:endParaRPr/>
          </a:p>
        </p:txBody>
      </p: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电气设备的故障诊断与处理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本年度电气检修工作成果展示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本年度完成的电气检修项目</a:t>
                </a:r>
                <a:endParaRPr/>
              </a:p>
            </p:txBody>
          </p:sp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电气设备的定期检修与维护工作，确保设备正常运行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电气设备的故障诊断与处理工作，提高设备运行效率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电气设备的改进与优化工作，提高设备性能与生产效率</a:t>
                </a:r>
                <a:endParaRPr/>
              </a:p>
            </p:txBody>
          </p:sp>
          <p:sp>
            <p:nvSpPr>
              <p:cNvPr id="2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本年度完成的电气检修成果</a:t>
                </a:r>
                <a:endParaRPr/>
              </a:p>
            </p:txBody>
          </p:sp>
          <p:sp>
            <p:nvSpPr>
              <p:cNvPr id="2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降低设备故障率，提高设备运行稳定性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提高设备生产效率，降低生产成本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优化设备性能，提高产品质量</a:t>
                </a:r>
                <a:endParaRPr/>
              </a:p>
            </p:txBody>
          </p:sp>
          <p:sp>
            <p:nvSpPr>
              <p:cNvPr id="2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本年度完成的主要检修项目及成果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电气设备改进与优化的实施案例一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对某生产线的电气设备进行改进，提高设备运行速度，缩短生产周期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对某电气设备的控制系统进行优化，提高设备运行精度，降低产品不良率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对某电气设备的保护装置进行改进，提高设备安全性，降低生产风险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电气设备改进与优化的实施案例二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对某生产线的电气设备进行维护，延长设备使用寿命，降低设备更换成本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对某电气设备的润滑系统进行改进，提高设备运行顺畅度，降低设备噪音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对某电气设备的线路进行优化，提高设备运行稳定性，降低设备故障率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电气设备改进与优化的实施案例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本年度电气检修工的工作效率提升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通过优化检修流程，提高检修效率，缩短检修时间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通过采用先进的检修工具与设备，提高检修质量，降低设备故障率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通过加强检修工的培训与学习，提高检修技能，提高设备检修效果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本年度电气检修工的工作质量提升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通过严格的质量控制体系，确保检修过程的规范性，提高设备检修质量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通过加强与生产线的沟通与协作，提高设备检修的针对性，满足生产线需求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通过对检修过程的持续改进与优化，提高设备检修的效率与效果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电气检修工的工作效率与质量提升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遇到的挑战与应对措施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本年度电气检修工作中的挑战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电气设备的更新换代，需要不断学习新的技术与知识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电气设备的故障率增加，需要提高检修效率与质量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电气设备的性能要求提高，需要优化检修方案与手段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本年度电气检修工作中的困难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电气设备的检修成本高，需要加强成本控制与降低检修成本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电气设备的检修周期长，需要优化检修流程与提高检修效率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电气设备的检修技术要求高，需要提高检修技能与水平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本年度电气检修工作中的挑战与困难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https://d.book118.com/337036144036006045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电气检修工个人年终工作总结报告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2024-09-19T22:29:32.177</cp:lastPrinted>
  <dcterms:created xsi:type="dcterms:W3CDTF">2024-09-19T14:29:32Z</dcterms:created>
  <dcterms:modified xsi:type="dcterms:W3CDTF">2024-09-19T14:29:34Z</dcterms:modified>
</cp:coreProperties>
</file>