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68116E-1986-418B-91F4-A024476177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C03921-DBE7-4F41-85A3-4462818F31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3F3EFE-BDF2-4391-A2C5-3D2551D54C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4F9FD4D-8D57-47F1-8483-A0017D471D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925F6D3-37A0-42BE-9B0D-39C778B47C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CAB6C4-18D4-4C8A-B5A7-A1B8FA62703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1D1ED3-9C07-436B-8B09-E8CB9FA974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BD67E7-9656-4EF1-A050-BC156A2EE6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8921CD-3948-4ACC-BC16-6775332D24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14CC6B-1CB8-4CE8-9B16-7AFD074B3A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9ABB81-7E71-4152-B81F-AC818CF7A2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7042063062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智能灌溉设备的发展与应用</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智能灌溉设备概述
 智能灌溉设备的核心技术
 智能灌溉设备的应用领域
 智能灌溉设备的优势与不足
 智能灌溉设备的发展趋势
 智能灌溉设备的选购原则
 智能灌溉设备的安装与维护
 智能灌溉设备的未来展望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智能灌溉设备概述</a:t>
            </a:r>
          </a:p>
        </p:txBody>
      </p:sp>
      <p:sp>
        <p:nvSpPr>
          <p:cNvPr id="3" name="Subtitle 2"/>
          <p:cNvSpPr>
            <a:spLocks noGrp="1"/>
          </p:cNvSpPr>
          <p:nvPr>
            <p:ph type="subTitle" idx="1"/>
          </p:nvPr>
        </p:nvSpPr>
        <p:spPr/>
        <p:txBody>
          <a:bodyPr/>
          <a:lstStyle/>
          <a:p>
            <a:r>
              <a:t>智能灌溉设备的发展与应用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智能灌溉设备概述</a:t>
            </a:r>
          </a:p>
        </p:txBody>
      </p:sp>
      <p:sp>
        <p:nvSpPr>
          <p:cNvPr id="3" name="Text Placeholder 2"/>
          <p:cNvSpPr>
            <a:spLocks noGrp="1"/>
          </p:cNvSpPr>
          <p:nvPr>
            <p:ph type="body" idx="1"/>
          </p:nvPr>
        </p:nvSpPr>
        <p:spPr/>
        <p:txBody>
          <a:bodyPr/>
          <a:lstStyle/>
          <a:p>
            <a:r>
              <a:t>智能灌溉设备的概念和特点</a:t>
            </a:r>
          </a:p>
        </p:txBody>
      </p:sp>
      <p:sp>
        <p:nvSpPr>
          <p:cNvPr id="4" name="Content Placeholder 3"/>
          <p:cNvSpPr>
            <a:spLocks noGrp="1"/>
          </p:cNvSpPr>
          <p:nvPr>
            <p:ph sz="half" idx="2"/>
          </p:nvPr>
        </p:nvSpPr>
        <p:spPr/>
        <p:txBody>
          <a:bodyPr/>
          <a:lstStyle/>
          <a:p>
            <a:r>
              <a:t>1. 智能灌溉设备是指利用现代信息技术和控制技术实现对农业灌溉过程的自动化、智能化管理。</a:t>
            </a:r>
          </a:p>
          <a:p>
            <a:r>
              <a:t>2. 智能灌溉设备具有数据采集、传输、处理、决策和执行等功能，可以实现对灌溉过程的全方位监控和管理。</a:t>
            </a:r>
          </a:p>
          <a:p>
            <a:r>
              <a:t>3. 智能灌溉设备可以根据作物需水量、土壤墒情、气候条件等因素自动调整灌溉时间、灌溉水量和灌溉方式，提高灌溉效率和节水效果。</a:t>
            </a:r>
          </a:p>
        </p:txBody>
      </p:sp>
      <p:sp>
        <p:nvSpPr>
          <p:cNvPr id="5" name="Text Placeholder 4"/>
          <p:cNvSpPr>
            <a:spLocks noGrp="1"/>
          </p:cNvSpPr>
          <p:nvPr>
            <p:ph type="body" idx="3"/>
          </p:nvPr>
        </p:nvSpPr>
        <p:spPr/>
        <p:txBody>
          <a:bodyPr/>
          <a:lstStyle/>
          <a:p>
            <a:r>
              <a:t>智能灌溉设备的组成</a:t>
            </a:r>
          </a:p>
        </p:txBody>
      </p:sp>
      <p:sp>
        <p:nvSpPr>
          <p:cNvPr id="6" name="Content Placeholder 5"/>
          <p:cNvSpPr>
            <a:spLocks noGrp="1"/>
          </p:cNvSpPr>
          <p:nvPr>
            <p:ph sz="half" idx="4"/>
          </p:nvPr>
        </p:nvSpPr>
        <p:spPr/>
        <p:txBody>
          <a:bodyPr/>
          <a:lstStyle/>
          <a:p>
            <a:r>
              <a:t>1. 传感系统：包括土壤湿度传感器、温度传感器、光照传感器等，用于采集灌溉区域的土壤湿度、温度、光照等信息。</a:t>
            </a:r>
          </a:p>
          <a:p>
            <a:r>
              <a:t>2. 控制系统：包括中央控制器、现场控制器和执行机构等，用于处理传感器采集的数据，并根据预先设定的灌溉策略控制执行机构进行灌溉。</a:t>
            </a:r>
          </a:p>
          <a:p>
            <a:r>
              <a:t>3. 通信系统：包括无线通信网络、有线通信网络等，用于实现智能灌溉设备之间的通信和数据传输。</a:t>
            </a:r>
          </a:p>
          <a:p>
            <a:r>
              <a:t>4. 软件系统：包括灌溉管理软件、数据分析软件等，用于对采集的数据进行分析处理，并生成灌溉计划。</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智能灌溉设备概述</a:t>
            </a:r>
          </a:p>
        </p:txBody>
      </p:sp>
      <p:sp>
        <p:nvSpPr>
          <p:cNvPr id="3" name="Text Placeholder 2"/>
          <p:cNvSpPr>
            <a:spLocks noGrp="1"/>
          </p:cNvSpPr>
          <p:nvPr>
            <p:ph type="body" idx="1"/>
          </p:nvPr>
        </p:nvSpPr>
        <p:spPr/>
        <p:txBody>
          <a:bodyPr/>
          <a:lstStyle/>
          <a:p>
            <a:r>
              <a:t>智能灌溉设备的应用领域</a:t>
            </a:r>
          </a:p>
        </p:txBody>
      </p:sp>
      <p:sp>
        <p:nvSpPr>
          <p:cNvPr id="4" name="Content Placeholder 3"/>
          <p:cNvSpPr>
            <a:spLocks noGrp="1"/>
          </p:cNvSpPr>
          <p:nvPr>
            <p:ph sz="half" idx="2"/>
          </p:nvPr>
        </p:nvSpPr>
        <p:spPr/>
        <p:txBody>
          <a:bodyPr/>
          <a:lstStyle/>
          <a:p>
            <a:r>
              <a:t>1. 农业灌溉：智能灌溉设备可以广泛应用于农业灌溉领域，实现对农田、果园、蔬菜大棚等灌溉区域的自动化管理，提高灌溉效率和节水效果。</a:t>
            </a:r>
          </a:p>
          <a:p>
            <a:r>
              <a:t>2. 园林绿化：智能灌溉设备可以应用于园林绿化领域，实现对公园、广场、道路绿化带等城市公共绿地的自动化管理，保持绿化景观的美观和健康。</a:t>
            </a:r>
          </a:p>
          <a:p>
            <a:r>
              <a:t>3. 工业园区：智能灌溉设备可以应用于工业园区，实现对厂区绿化、道路绿化等区域的自动化管理，提高园区绿化的美观度和舒适度。</a:t>
            </a:r>
          </a:p>
          <a:p>
            <a:r>
              <a:t>4. 体育场馆：智能灌溉设备可以应用于体育场馆，实现对足球场、篮球场、网球场等运动场地的自动化管理，保持场地的平整和美观。</a:t>
            </a:r>
          </a:p>
        </p:txBody>
      </p:sp>
      <p:sp>
        <p:nvSpPr>
          <p:cNvPr id="5" name="Text Placeholder 4"/>
          <p:cNvSpPr>
            <a:spLocks noGrp="1"/>
          </p:cNvSpPr>
          <p:nvPr>
            <p:ph type="body" idx="3"/>
          </p:nvPr>
        </p:nvSpPr>
        <p:spPr/>
        <p:txBody>
          <a:bodyPr/>
          <a:lstStyle/>
          <a:p>
            <a:r>
              <a:t>智能灌溉设备的优势</a:t>
            </a:r>
          </a:p>
        </p:txBody>
      </p:sp>
      <p:sp>
        <p:nvSpPr>
          <p:cNvPr id="6" name="Content Placeholder 5"/>
          <p:cNvSpPr>
            <a:spLocks noGrp="1"/>
          </p:cNvSpPr>
          <p:nvPr>
            <p:ph sz="half" idx="4"/>
          </p:nvPr>
        </p:nvSpPr>
        <p:spPr/>
        <p:txBody>
          <a:bodyPr/>
          <a:lstStyle/>
          <a:p>
            <a:r>
              <a:t>1. 节水效果显著：智能灌溉设备可以根据作物需水量、土壤墒情、气候条件等因素自动调整灌溉时间、灌溉水量和灌溉方式，有效减少灌溉用水量，实现节水灌溉。</a:t>
            </a:r>
          </a:p>
          <a:p>
            <a:r>
              <a:t>2. 提高灌溉效率：智能灌溉设备可以实现对灌溉过程的自动化管理，减少人工灌溉的劳动强度和时间，提高灌溉效率。</a:t>
            </a:r>
          </a:p>
          <a:p>
            <a:r>
              <a:t>3. 改善作物生长环境：智能灌溉设备可以根据作物需水量自动调整灌溉时间和灌溉水量，为作物提供适宜的生长环境，提高作物产量和品质。</a:t>
            </a:r>
          </a:p>
          <a:p>
            <a:r>
              <a:t>4. 减少环境污染：智能灌溉设备可以减少灌溉用水量，降低农业面源污染的风险，有助于保护水环境和生态环境。</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智能灌溉设备概述</a:t>
            </a:r>
          </a:p>
        </p:txBody>
      </p:sp>
      <p:sp>
        <p:nvSpPr>
          <p:cNvPr id="3" name="Text Placeholder 2"/>
          <p:cNvSpPr>
            <a:spLocks noGrp="1"/>
          </p:cNvSpPr>
          <p:nvPr>
            <p:ph type="body" idx="1"/>
          </p:nvPr>
        </p:nvSpPr>
        <p:spPr/>
        <p:txBody>
          <a:bodyPr/>
          <a:lstStyle/>
          <a:p>
            <a:r>
              <a:t>智能灌溉设备的发展趋势</a:t>
            </a:r>
          </a:p>
        </p:txBody>
      </p:sp>
      <p:sp>
        <p:nvSpPr>
          <p:cNvPr id="4" name="Content Placeholder 3"/>
          <p:cNvSpPr>
            <a:spLocks noGrp="1"/>
          </p:cNvSpPr>
          <p:nvPr>
            <p:ph sz="half" idx="2"/>
          </p:nvPr>
        </p:nvSpPr>
        <p:spPr/>
        <p:txBody>
          <a:bodyPr/>
          <a:lstStyle/>
          <a:p>
            <a:r>
              <a:t>1. 智能化水平不断提高：智能灌溉设备正在向更加智能化、自动化和自主化的方向发展，能够实时采集和分析灌溉区域的数据，并根据数据自动调整灌溉策略。</a:t>
            </a:r>
          </a:p>
          <a:p>
            <a:r>
              <a:t>2. 节水和节能效果进一步提升：智能灌溉设备正在不断优化算法和控制策略，以进一步提高节水和节能效果，实现更加高效和可持续的灌溉。</a:t>
            </a:r>
          </a:p>
          <a:p>
            <a:r>
              <a:t>3. 应用领域不断拓展：智能灌溉设备正在从农业灌溉领域向园林绿化、工业园区、体育场馆等领域拓展，应用范围不断扩大。</a:t>
            </a:r>
          </a:p>
          <a:p>
            <a:r>
              <a:t>4. 物联网技术和人工智能技术的应用：物联网技术和人工智能技术的应用将进一步推动智能灌溉设备的发展，实现更加智能、高效和节水的灌溉管理。</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智能灌溉设备的核心技术</a:t>
            </a:r>
          </a:p>
        </p:txBody>
      </p:sp>
      <p:sp>
        <p:nvSpPr>
          <p:cNvPr id="3" name="Subtitle 2"/>
          <p:cNvSpPr>
            <a:spLocks noGrp="1"/>
          </p:cNvSpPr>
          <p:nvPr>
            <p:ph type="subTitle" idx="1"/>
          </p:nvPr>
        </p:nvSpPr>
        <p:spPr/>
        <p:txBody>
          <a:bodyPr/>
          <a:lstStyle/>
          <a:p>
            <a:r>
              <a:t>智能灌溉设备的发展与应用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智能灌溉设备的核心技术</a:t>
            </a:r>
          </a:p>
        </p:txBody>
      </p:sp>
      <p:sp>
        <p:nvSpPr>
          <p:cNvPr id="3" name="Text Placeholder 2"/>
          <p:cNvSpPr>
            <a:spLocks noGrp="1"/>
          </p:cNvSpPr>
          <p:nvPr>
            <p:ph type="body" idx="1"/>
          </p:nvPr>
        </p:nvSpPr>
        <p:spPr/>
        <p:txBody>
          <a:bodyPr/>
          <a:lstStyle/>
          <a:p>
            <a:r>
              <a:t>传感器技术：</a:t>
            </a:r>
          </a:p>
        </p:txBody>
      </p:sp>
      <p:sp>
        <p:nvSpPr>
          <p:cNvPr id="4" name="Content Placeholder 3"/>
          <p:cNvSpPr>
            <a:spLocks noGrp="1"/>
          </p:cNvSpPr>
          <p:nvPr>
            <p:ph sz="half" idx="2"/>
          </p:nvPr>
        </p:nvSpPr>
        <p:spPr/>
        <p:txBody>
          <a:bodyPr/>
          <a:lstStyle/>
          <a:p>
            <a:r>
              <a:t>1. 智能灌溉设备的核心之一是传感器技术，可监测土壤水分、温度、湿度、光照、PH值等环境参数，精准获取数据。</a:t>
            </a:r>
          </a:p>
          <a:p>
            <a:r>
              <a:t>2. 传感器类型多样，包括土壤水分传感器、温度传感器、湿度传感器、光照传感器、PH值传感器等。</a:t>
            </a:r>
          </a:p>
          <a:p>
            <a:r>
              <a:t>3. 传感器数据实时采集，通过无线网络传输至云平台或控制系统，为智能灌溉决策提供依据。</a:t>
            </a:r>
          </a:p>
        </p:txBody>
      </p:sp>
      <p:sp>
        <p:nvSpPr>
          <p:cNvPr id="5" name="Text Placeholder 4"/>
          <p:cNvSpPr>
            <a:spLocks noGrp="1"/>
          </p:cNvSpPr>
          <p:nvPr>
            <p:ph type="body" idx="3"/>
          </p:nvPr>
        </p:nvSpPr>
        <p:spPr/>
        <p:txBody>
          <a:bodyPr/>
          <a:lstStyle/>
          <a:p>
            <a:r>
              <a:t>控制器技术：</a:t>
            </a:r>
          </a:p>
        </p:txBody>
      </p:sp>
      <p:sp>
        <p:nvSpPr>
          <p:cNvPr id="6" name="Content Placeholder 5"/>
          <p:cNvSpPr>
            <a:spLocks noGrp="1"/>
          </p:cNvSpPr>
          <p:nvPr>
            <p:ph sz="half" idx="4"/>
          </p:nvPr>
        </p:nvSpPr>
        <p:spPr/>
        <p:txBody>
          <a:bodyPr/>
          <a:lstStyle/>
          <a:p>
            <a:r>
              <a:t>1. 智能灌溉设备的另一核心技术是控制器技术，负责根据传感器数据和预设程序进行灌溉决策和控制。</a:t>
            </a:r>
          </a:p>
          <a:p>
            <a:r>
              <a:t>2. 控制器通常采用微控制器或嵌入式系统，具有强大的数据处理和控制能力。</a:t>
            </a:r>
          </a:p>
          <a:p>
            <a:r>
              <a:t>3. 控制器可实现多种灌溉策略，如定时灌溉、需水量灌溉、反馈控制灌溉等，满足不同作物和土壤条件的灌溉需求。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智能灌溉设备的核心技术</a:t>
            </a:r>
          </a:p>
        </p:txBody>
      </p:sp>
      <p:sp>
        <p:nvSpPr>
          <p:cNvPr id="3" name="Text Placeholder 2"/>
          <p:cNvSpPr>
            <a:spLocks noGrp="1"/>
          </p:cNvSpPr>
          <p:nvPr>
            <p:ph type="body" idx="1"/>
          </p:nvPr>
        </p:nvSpPr>
        <p:spPr/>
        <p:txBody>
          <a:bodyPr/>
          <a:lstStyle/>
          <a:p>
            <a:r>
              <a:t>通信技术：</a:t>
            </a:r>
          </a:p>
        </p:txBody>
      </p:sp>
      <p:sp>
        <p:nvSpPr>
          <p:cNvPr id="4" name="Content Placeholder 3"/>
          <p:cNvSpPr>
            <a:spLocks noGrp="1"/>
          </p:cNvSpPr>
          <p:nvPr>
            <p:ph sz="half" idx="2"/>
          </p:nvPr>
        </p:nvSpPr>
        <p:spPr/>
        <p:txBody>
          <a:bodyPr/>
          <a:lstStyle/>
          <a:p>
            <a:r>
              <a:t>1. 智能灌溉设备需要与云平台或控制中心进行通信，因此通信技术也是其核心技术之一。</a:t>
            </a:r>
          </a:p>
          <a:p>
            <a:r>
              <a:t>2. 常用通信技术包括无线网络技术（如Wi-Fi、ZigBee、NB-IoT等）和有线网络技术（如以太网、电力线通信等）。</a:t>
            </a:r>
          </a:p>
          <a:p>
            <a:r>
              <a:t>3. 通信技术的应用，使智能灌溉设备能够实现远程控制、数据传输和故障报警等功能。</a:t>
            </a:r>
          </a:p>
        </p:txBody>
      </p:sp>
      <p:sp>
        <p:nvSpPr>
          <p:cNvPr id="5" name="Text Placeholder 4"/>
          <p:cNvSpPr>
            <a:spLocks noGrp="1"/>
          </p:cNvSpPr>
          <p:nvPr>
            <p:ph type="body" idx="3"/>
          </p:nvPr>
        </p:nvSpPr>
        <p:spPr/>
        <p:txBody>
          <a:bodyPr/>
          <a:lstStyle/>
          <a:p>
            <a:r>
              <a:t>数据分析技术：</a:t>
            </a:r>
          </a:p>
        </p:txBody>
      </p:sp>
      <p:sp>
        <p:nvSpPr>
          <p:cNvPr id="6" name="Content Placeholder 5"/>
          <p:cNvSpPr>
            <a:spLocks noGrp="1"/>
          </p:cNvSpPr>
          <p:nvPr>
            <p:ph sz="half" idx="4"/>
          </p:nvPr>
        </p:nvSpPr>
        <p:spPr/>
        <p:txBody>
          <a:bodyPr/>
          <a:lstStyle/>
          <a:p>
            <a:r>
              <a:t>1. 智能灌溉设备采集大量传感器数据，需要对这些数据进行分析，以提取有价值的信息。</a:t>
            </a:r>
          </a:p>
          <a:p>
            <a:r>
              <a:t>2. 数据分析技术包括数据清洗、数据挖掘、数据建模等，可用于分析作物需水规律、土壤水分时空变化、灌溉水量优化等。</a:t>
            </a:r>
          </a:p>
          <a:p>
            <a:r>
              <a:t>3. 数据分析技术的应用，有助于提高智能灌溉设备的决策准确性和灌溉效率。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智能灌溉设备的核心技术</a:t>
            </a:r>
          </a:p>
        </p:txBody>
      </p:sp>
      <p:sp>
        <p:nvSpPr>
          <p:cNvPr id="3" name="Text Placeholder 2"/>
          <p:cNvSpPr>
            <a:spLocks noGrp="1"/>
          </p:cNvSpPr>
          <p:nvPr>
            <p:ph type="body" idx="1"/>
          </p:nvPr>
        </p:nvSpPr>
        <p:spPr/>
        <p:txBody>
          <a:bodyPr/>
          <a:lstStyle/>
          <a:p>
            <a:r>
              <a:t>人工智能技术：</a:t>
            </a:r>
          </a:p>
        </p:txBody>
      </p:sp>
      <p:sp>
        <p:nvSpPr>
          <p:cNvPr id="4" name="Content Placeholder 3"/>
          <p:cNvSpPr>
            <a:spLocks noGrp="1"/>
          </p:cNvSpPr>
          <p:nvPr>
            <p:ph sz="half" idx="2"/>
          </p:nvPr>
        </p:nvSpPr>
        <p:spPr/>
        <p:txBody>
          <a:bodyPr/>
          <a:lstStyle/>
          <a:p>
            <a:r>
              <a:t>1. 人工智能技术是智能灌溉设备发展的重要趋势之一，可使设备更加智能化和自主化。</a:t>
            </a:r>
          </a:p>
          <a:p>
            <a:r>
              <a:t>2. 人工智能技术可用于作物需水量预测、灌溉决策优化、故障诊断和维修等。</a:t>
            </a:r>
          </a:p>
          <a:p>
            <a:r>
              <a:t>3. 人工智能技术的应用，有助于大幅提高智能灌溉设备的性能和效率。</a:t>
            </a:r>
          </a:p>
        </p:txBody>
      </p:sp>
      <p:sp>
        <p:nvSpPr>
          <p:cNvPr id="5" name="Text Placeholder 4"/>
          <p:cNvSpPr>
            <a:spLocks noGrp="1"/>
          </p:cNvSpPr>
          <p:nvPr>
            <p:ph type="body" idx="3"/>
          </p:nvPr>
        </p:nvSpPr>
        <p:spPr/>
        <p:txBody>
          <a:bodyPr/>
          <a:lstStyle/>
          <a:p>
            <a:r>
              <a:t>云平台技术：</a:t>
            </a:r>
          </a:p>
        </p:txBody>
      </p:sp>
      <p:sp>
        <p:nvSpPr>
          <p:cNvPr id="6" name="Content Placeholder 5"/>
          <p:cNvSpPr>
            <a:spLocks noGrp="1"/>
          </p:cNvSpPr>
          <p:nvPr>
            <p:ph sz="half" idx="4"/>
          </p:nvPr>
        </p:nvSpPr>
        <p:spPr/>
        <p:txBody>
          <a:bodyPr/>
          <a:lstStyle/>
          <a:p>
            <a:r>
              <a:t>1. 智能灌溉设备与云平台相结合，可实现远程监控、数据管理、故障报警等功能。</a:t>
            </a:r>
          </a:p>
          <a:p>
            <a:r>
              <a:t>2. 云平台可提供数据存储、处理和分析服务，支持设备的远程控制和管理。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智能灌溉设备的应用领域</a:t>
            </a:r>
          </a:p>
        </p:txBody>
      </p:sp>
      <p:sp>
        <p:nvSpPr>
          <p:cNvPr id="3" name="Subtitle 2"/>
          <p:cNvSpPr>
            <a:spLocks noGrp="1"/>
          </p:cNvSpPr>
          <p:nvPr>
            <p:ph type="subTitle" idx="1"/>
          </p:nvPr>
        </p:nvSpPr>
        <p:spPr/>
        <p:txBody>
          <a:bodyPr/>
          <a:lstStyle/>
          <a:p>
            <a:r>
              <a:t>智能灌溉设备的发展与应用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智能灌溉设备的应用领域</a:t>
            </a:r>
          </a:p>
        </p:txBody>
      </p:sp>
      <p:sp>
        <p:nvSpPr>
          <p:cNvPr id="3" name="Text Placeholder 2"/>
          <p:cNvSpPr>
            <a:spLocks noGrp="1"/>
          </p:cNvSpPr>
          <p:nvPr>
            <p:ph type="body" idx="1"/>
          </p:nvPr>
        </p:nvSpPr>
        <p:spPr/>
        <p:txBody>
          <a:bodyPr/>
          <a:lstStyle/>
          <a:p>
            <a:r>
              <a:t>农业灌溉</a:t>
            </a:r>
          </a:p>
        </p:txBody>
      </p:sp>
      <p:sp>
        <p:nvSpPr>
          <p:cNvPr id="4" name="Content Placeholder 3"/>
          <p:cNvSpPr>
            <a:spLocks noGrp="1"/>
          </p:cNvSpPr>
          <p:nvPr>
            <p:ph sz="half" idx="2"/>
          </p:nvPr>
        </p:nvSpPr>
        <p:spPr/>
        <p:txBody>
          <a:bodyPr/>
          <a:lstStyle/>
          <a:p>
            <a:r>
              <a:t>1. 智能灌溉设备在农业领域应用广泛,可实现自动化和精准灌溉,提高灌溉效率和作物产量。</a:t>
            </a:r>
          </a:p>
          <a:p>
            <a:r>
              <a:t>2. 智能灌溉设备可根据土壤墒情、气象条件等因素,自动调节灌溉时间和水量,避免过度灌溉或灌溉不足,节约水资源。</a:t>
            </a:r>
          </a:p>
          <a:p>
            <a:r>
              <a:t>3. 智能灌溉设备可实现远程监控和管理,方便农民及时了解田间情况,及时做出灌溉决策,提高农业生产效率。</a:t>
            </a:r>
          </a:p>
        </p:txBody>
      </p:sp>
      <p:sp>
        <p:nvSpPr>
          <p:cNvPr id="5" name="Text Placeholder 4"/>
          <p:cNvSpPr>
            <a:spLocks noGrp="1"/>
          </p:cNvSpPr>
          <p:nvPr>
            <p:ph type="body" idx="3"/>
          </p:nvPr>
        </p:nvSpPr>
        <p:spPr/>
        <p:txBody>
          <a:bodyPr/>
          <a:lstStyle/>
          <a:p>
            <a:r>
              <a:t>园林绿化</a:t>
            </a:r>
          </a:p>
        </p:txBody>
      </p:sp>
      <p:sp>
        <p:nvSpPr>
          <p:cNvPr id="6" name="Content Placeholder 5"/>
          <p:cNvSpPr>
            <a:spLocks noGrp="1"/>
          </p:cNvSpPr>
          <p:nvPr>
            <p:ph sz="half" idx="4"/>
          </p:nvPr>
        </p:nvSpPr>
        <p:spPr/>
        <p:txBody>
          <a:bodyPr/>
          <a:lstStyle/>
          <a:p>
            <a:r>
              <a:t>1. 智能灌溉设备在园林绿化领域应用广泛,可实现自动化和精准灌溉,保持园林景观的优美。</a:t>
            </a:r>
          </a:p>
          <a:p>
            <a:r>
              <a:t>2. 智能灌溉设备可根据植物需水量、天气条件等因素,自动调节灌溉时间和水量,避免植物缺水或水涝,提高园林绿化质量。</a:t>
            </a:r>
          </a:p>
          <a:p>
            <a:r>
              <a:t>3. 智能灌溉设备可实现远程监控和管理,方便园林绿化管理人员及时了解园林绿化情况,及时做出灌溉决策,提高园林绿化管理效率。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智能灌溉设备的应用领域</a:t>
            </a:r>
          </a:p>
        </p:txBody>
      </p:sp>
      <p:sp>
        <p:nvSpPr>
          <p:cNvPr id="3" name="Text Placeholder 2"/>
          <p:cNvSpPr>
            <a:spLocks noGrp="1"/>
          </p:cNvSpPr>
          <p:nvPr>
            <p:ph type="body" idx="1"/>
          </p:nvPr>
        </p:nvSpPr>
        <p:spPr/>
        <p:txBody>
          <a:bodyPr/>
          <a:lstStyle/>
          <a:p>
            <a:r>
              <a:t>体育场馆</a:t>
            </a:r>
          </a:p>
        </p:txBody>
      </p:sp>
      <p:sp>
        <p:nvSpPr>
          <p:cNvPr id="4" name="Content Placeholder 3"/>
          <p:cNvSpPr>
            <a:spLocks noGrp="1"/>
          </p:cNvSpPr>
          <p:nvPr>
            <p:ph sz="half" idx="2"/>
          </p:nvPr>
        </p:nvSpPr>
        <p:spPr/>
        <p:txBody>
          <a:bodyPr/>
          <a:lstStyle/>
          <a:p>
            <a:r>
              <a:t>1. 智能灌溉设备在体育场馆领域应用广泛,可实现自动化和精准灌溉,保持草坪的健康和美观。</a:t>
            </a:r>
          </a:p>
          <a:p>
            <a:r>
              <a:t>2. 智能灌溉设备可根据草坪需水量、天气条件等因素,自动调节灌溉时间和水量,避免草坪缺水或水涝,提高草坪质量。</a:t>
            </a:r>
          </a:p>
          <a:p>
            <a:r>
              <a:t>3. 智能灌溉设备可实现远程监控和管理,方便体育场馆管理人员及时了解草坪情况,及时做出灌溉决策,提高体育场馆管理效率。</a:t>
            </a:r>
          </a:p>
        </p:txBody>
      </p:sp>
      <p:sp>
        <p:nvSpPr>
          <p:cNvPr id="5" name="Text Placeholder 4"/>
          <p:cNvSpPr>
            <a:spLocks noGrp="1"/>
          </p:cNvSpPr>
          <p:nvPr>
            <p:ph type="body" idx="3"/>
          </p:nvPr>
        </p:nvSpPr>
        <p:spPr/>
        <p:txBody>
          <a:bodyPr/>
          <a:lstStyle/>
          <a:p>
            <a:r>
              <a:t>高尔夫球场</a:t>
            </a:r>
          </a:p>
        </p:txBody>
      </p:sp>
      <p:sp>
        <p:nvSpPr>
          <p:cNvPr id="6" name="Content Placeholder 5"/>
          <p:cNvSpPr>
            <a:spLocks noGrp="1"/>
          </p:cNvSpPr>
          <p:nvPr>
            <p:ph sz="half" idx="4"/>
          </p:nvPr>
        </p:nvSpPr>
        <p:spPr/>
        <p:txBody>
          <a:bodyPr/>
          <a:lstStyle/>
          <a:p>
            <a:r>
              <a:t>1. 智能灌溉设备在高尔夫球场领域应用广泛,可实现自动化和精准灌溉,保持球场草坪的健康和美观。</a:t>
            </a:r>
          </a:p>
          <a:p>
            <a:r>
              <a:t>2. 智能灌溉设备可根据草坪需水量、天气条件等因素,自动调节灌溉时间和水量,避免草坪缺水或水涝,提高球场草坪质量。</a:t>
            </a:r>
          </a:p>
          <a:p>
            <a:r>
              <a:t>3. 智能灌溉设备可实现远程监控和管理,方便高尔夫球场管理人员及时了解球场草坪情况,及时做出灌溉决策,提高高尔夫球场管理效率。</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智能灌溉设备的应用领域</a:t>
            </a:r>
          </a:p>
        </p:txBody>
      </p:sp>
      <p:sp>
        <p:nvSpPr>
          <p:cNvPr id="3" name="Text Placeholder 2"/>
          <p:cNvSpPr>
            <a:spLocks noGrp="1"/>
          </p:cNvSpPr>
          <p:nvPr>
            <p:ph type="body" idx="1"/>
          </p:nvPr>
        </p:nvSpPr>
        <p:spPr/>
        <p:txBody>
          <a:bodyPr/>
          <a:lstStyle/>
          <a:p>
            <a:r>
              <a:t>工业园区</a:t>
            </a:r>
          </a:p>
        </p:txBody>
      </p:sp>
      <p:sp>
        <p:nvSpPr>
          <p:cNvPr id="4" name="Content Placeholder 3"/>
          <p:cNvSpPr>
            <a:spLocks noGrp="1"/>
          </p:cNvSpPr>
          <p:nvPr>
            <p:ph sz="half" idx="2"/>
          </p:nvPr>
        </p:nvSpPr>
        <p:spPr/>
        <p:txBody>
          <a:bodyPr/>
          <a:lstStyle/>
          <a:p>
            <a:r>
              <a:t>1. 智能灌溉设备在工业园区领域应用广泛,可实现自动化和精准灌溉,保障园区绿化景观的健康和美观。</a:t>
            </a:r>
          </a:p>
          <a:p>
            <a:r>
              <a:t>2. 智能灌溉设备可根据植物需水量、天气条件等因素,自动调节灌溉时间和水量,避免植物缺水或水涝,提高园区绿化景观质量。</a:t>
            </a:r>
          </a:p>
          <a:p>
            <a:r>
              <a:t>3. 智能灌溉设备可实现远程监控和管理,方便工业园区管理人员及时了解园区绿化景观情况,及时做出灌溉决策,提高工业园区管理效率。</a:t>
            </a:r>
          </a:p>
        </p:txBody>
      </p:sp>
      <p:sp>
        <p:nvSpPr>
          <p:cNvPr id="5" name="Text Placeholder 4"/>
          <p:cNvSpPr>
            <a:spLocks noGrp="1"/>
          </p:cNvSpPr>
          <p:nvPr>
            <p:ph type="body" idx="3"/>
          </p:nvPr>
        </p:nvSpPr>
        <p:spPr/>
        <p:txBody>
          <a:bodyPr/>
          <a:lstStyle/>
          <a:p>
            <a:r>
              <a:t>住宅小区</a:t>
            </a:r>
          </a:p>
        </p:txBody>
      </p:sp>
      <p:sp>
        <p:nvSpPr>
          <p:cNvPr id="6" name="Content Placeholder 5"/>
          <p:cNvSpPr>
            <a:spLocks noGrp="1"/>
          </p:cNvSpPr>
          <p:nvPr>
            <p:ph sz="half" idx="4"/>
          </p:nvPr>
        </p:nvSpPr>
        <p:spPr/>
        <p:txBody>
          <a:bodyPr/>
          <a:lstStyle/>
          <a:p>
            <a:r>
              <a:t>1. 智能灌溉设备在住宅小区领域应用广泛,可实现自动化和精准灌溉,保障小区绿化景观的健康和美观。</a:t>
            </a:r>
          </a:p>
          <a:p>
            <a:r>
              <a:t>2. 智能灌溉设备可根据植物需水量、天气条件等因素,自动调节灌溉时间和水量,避免植物缺水或水涝,提高小区绿化景观质量。</a:t>
            </a:r>
          </a:p>
          <a:p>
            <a:r>
              <a:t>3. 智能灌溉设备可实现远程监控和管理,方便住宅小区管理人员及时了解小区绿化景观情况,及时做出灌溉决策,提高住宅小区管理效率。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智能灌溉设备的优势与不足</a:t>
            </a:r>
          </a:p>
        </p:txBody>
      </p:sp>
      <p:sp>
        <p:nvSpPr>
          <p:cNvPr id="3" name="Subtitle 2"/>
          <p:cNvSpPr>
            <a:spLocks noGrp="1"/>
          </p:cNvSpPr>
          <p:nvPr>
            <p:ph type="subTitle" idx="1"/>
          </p:nvPr>
        </p:nvSpPr>
        <p:spPr/>
        <p:txBody>
          <a:bodyPr/>
          <a:lstStyle/>
          <a:p>
            <a:r>
              <a:t>智能灌溉设备的发展与应用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智能灌溉设备的优势与不足</a:t>
            </a:r>
          </a:p>
        </p:txBody>
      </p:sp>
      <p:sp>
        <p:nvSpPr>
          <p:cNvPr id="3" name="Text Placeholder 2"/>
          <p:cNvSpPr>
            <a:spLocks noGrp="1"/>
          </p:cNvSpPr>
          <p:nvPr>
            <p:ph type="body" idx="1"/>
          </p:nvPr>
        </p:nvSpPr>
        <p:spPr/>
        <p:txBody>
          <a:bodyPr/>
          <a:lstStyle/>
          <a:p>
            <a:r>
              <a:t>智能灌溉设备的优势</a:t>
            </a:r>
          </a:p>
        </p:txBody>
      </p:sp>
      <p:sp>
        <p:nvSpPr>
          <p:cNvPr id="4" name="Content Placeholder 3"/>
          <p:cNvSpPr>
            <a:spLocks noGrp="1"/>
          </p:cNvSpPr>
          <p:nvPr>
            <p:ph sz="half" idx="2"/>
          </p:nvPr>
        </p:nvSpPr>
        <p:spPr/>
        <p:txBody>
          <a:bodyPr/>
          <a:lstStyle/>
          <a:p>
            <a:r>
              <a:t>1. 节水高效：智能灌溉设备采用先进的传感器技术和数据分析算法，能够准确感知土壤水分含量、温度、湿度等环境因素，并根据作物需水量和天气情况自动调整灌溉用水量，从而实现精准灌溉，大幅节约用水。</a:t>
            </a:r>
          </a:p>
          <a:p>
            <a:r>
              <a:t>2. 提高作物产量：智能灌溉设备能够根据作物的生长阶段和需水情况提供适量的水分，满足作物的生长需求，从而提高作物产量和质量。</a:t>
            </a:r>
          </a:p>
          <a:p>
            <a:r>
              <a:t>3. 自动化控制：智能灌溉设备具有自动控制功能，可以通过手机APP、电脑或其他控制终端进行远程操作，实现定时灌溉、分区灌溉等功能，解放劳动力，降低管理成本。</a:t>
            </a:r>
          </a:p>
        </p:txBody>
      </p:sp>
      <p:sp>
        <p:nvSpPr>
          <p:cNvPr id="5" name="Text Placeholder 4"/>
          <p:cNvSpPr>
            <a:spLocks noGrp="1"/>
          </p:cNvSpPr>
          <p:nvPr>
            <p:ph type="body" idx="3"/>
          </p:nvPr>
        </p:nvSpPr>
        <p:spPr/>
        <p:txBody>
          <a:bodyPr/>
          <a:lstStyle/>
          <a:p>
            <a:r>
              <a:t>智能灌溉设备的不足</a:t>
            </a:r>
          </a:p>
        </p:txBody>
      </p:sp>
      <p:sp>
        <p:nvSpPr>
          <p:cNvPr id="6" name="Content Placeholder 5"/>
          <p:cNvSpPr>
            <a:spLocks noGrp="1"/>
          </p:cNvSpPr>
          <p:nvPr>
            <p:ph sz="half" idx="4"/>
          </p:nvPr>
        </p:nvSpPr>
        <p:spPr/>
        <p:txBody>
          <a:bodyPr/>
          <a:lstStyle/>
          <a:p>
            <a:r>
              <a:t>1. 成本较高：智能灌溉设备的初期投资成本较高，特别是对于大面积农田，安装和维护费用也会比较高，这可能会成为农民采用智能灌溉设备的障碍。</a:t>
            </a:r>
          </a:p>
          <a:p>
            <a:r>
              <a:t>2. 技术复杂：智能灌溉设备的安装和维护需要专业技术人员，对于不熟悉该技术的农民来说，可能难以操作和维护，需要专业的技术培训和支持。</a:t>
            </a:r>
          </a:p>
          <a:p>
            <a:r>
              <a:t>3. 受环境因素影响：智能灌溉设备的性能受环境因素的影响，如风速、雨量、温度等，在恶劣天气条件下，灌溉效果可能会受到影响。</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https://d.book118.com/337042063062006050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智能灌溉设备概述</vt:lpstr>
      <vt:lpstr> 智能灌溉设备概述</vt:lpstr>
      <vt:lpstr> 智能灌溉设备概述</vt:lpstr>
      <vt:lpstr> 智能灌溉设备概述</vt:lpstr>
      <vt:lpstr> 智能灌溉设备的核心技术</vt:lpstr>
      <vt:lpstr>#. 智能灌溉设备的核心技术</vt:lpstr>
      <vt:lpstr>#. 智能灌溉设备的核心技术</vt:lpstr>
      <vt:lpstr>#. 智能灌溉设备的核心技术</vt:lpstr>
      <vt:lpstr> 智能灌溉设备的应用领域</vt:lpstr>
      <vt:lpstr> 智能灌溉设备的应用领域</vt:lpstr>
      <vt:lpstr> 智能灌溉设备的应用领域</vt:lpstr>
      <vt:lpstr> 智能灌溉设备的应用领域</vt:lpstr>
      <vt:lpstr> 智能灌溉设备的优势与不足</vt:lpstr>
      <vt:lpstr> 智能灌溉设备的优势与不足</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2024-09-22T22:26:30.959</cp:lastPrinted>
  <dcterms:created xsi:type="dcterms:W3CDTF">2024-09-22T14:26:30Z</dcterms:created>
  <dcterms:modified xsi:type="dcterms:W3CDTF">2024-09-22T14:26:32Z</dcterms:modified>
</cp:coreProperties>
</file>