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F707B-53EE-436B-993D-0F976671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A70F4-24AB-4C01-B719-ADD76F6A6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2A7F9-01D3-4A1A-9568-44DCE878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88CD4-60A9-4CD3-A5F1-7124D9CB5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E61B8A-958E-4330-8349-ECE9DB06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A93B6C-4C00-481B-9E42-F1A65BCA7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10550E-EDCA-4F33-AFB3-DC02DA714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DCB87-2297-446E-B45D-EA05C79D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1B6D2-BE5F-4C61-B84B-5A880E343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3C1D4-3E4F-47FF-A922-F13C61CC0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50697-A0E7-48D8-911C-4950A1D22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4212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克罗恩病的护理常规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克罗恩病的康复护理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克罗恩病的定义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该病多发于青壮年，且病程较长，易反复发作，对患者的生活质量和健康状况造成严重影响。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克罗恩病是一种原因不明的肠道炎症性疾病，主要累及回肠末端和邻近结肠，但也可累及整个消化道。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病因不明，可能与遗传、免疫、感染、环境等多种因素有关。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发病机制涉及肠道黏膜免疫系统的异常反应，导致肠道炎症和组织损伤。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克罗恩病的病因和发病机制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体重下降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克罗恩病的临床表现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多位于右下腹或脐周，呈阵发性或持续性隐痛，可因进食、运动等因素加重。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常见症状之一，多为糊状便，无脓血。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由于慢性腹泻、食欲不振等原因，患者体重常有不同程度下降。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如恶心、呕吐、发热、关节痛、结节性红斑等。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评估患者的病情状况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评估患者的症状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观察患者是否有腹痛、腹泻、体重下降、发热等症状，以及症状的严重程度和持续时间。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检查患者的体征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测量患者的体温、体重、腹围等，观察腹部有无压痛、反跳痛等体征，以全面了解患者的病情状况。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了解患者的病史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了解患者是否有克罗恩病家族史，是否有其他自身免疫性疾病，以及是否有肠道感染、手术等病史，以便更好地评估患者的病情状况。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观察患者是否能够理解疾病知识，是否能够正确使用药物，是否能够遵循医生的建议和注意事项等。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了解患者是否有记忆力减退、注意力不集中、思维混乱等情况，以便更好地制定护理计划和提供护理服务。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评估患者的认知情况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评估患者的认知障碍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评估患者的情绪状态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观察患者是否有焦虑、抑郁、恐惧等情绪，以及情绪的严重程度和持续时间。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评估患者的应对方式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了解患者是否能够积极应对疾病，是否能够接受治疗和护理，是否需要心理支持和辅导等。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评估患者的心理状况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https://d.book118.com/337042124011006055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2024-09-29T14:07:46.945</cp:lastPrinted>
  <dcterms:created xsi:type="dcterms:W3CDTF">2024-09-29T06:07:46Z</dcterms:created>
  <dcterms:modified xsi:type="dcterms:W3CDTF">2024-09-29T06:07:48Z</dcterms:modified>
</cp:coreProperties>
</file>