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2C285-458A-4A53-8D06-04F08185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8C5EE-EB39-4E2B-BB9E-EE3121BFF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77107-1C32-4566-9836-BA18E0975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F0018-2A88-483B-8059-33FA9B25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828C3-756B-495C-8AAC-1C658A5A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4C6789-DCBB-493F-A280-93680E3A9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6A70A4-49E3-4CEC-8AC4-67F7BD461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071E2-64BA-4FB4-A32B-58AC4AE48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D441C-DCF3-43E1-8A1E-1F869E621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3B5D8-72B0-4FD6-BFFF-DB971F591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E31ED-1E99-447F-A8EA-78D1D2EE7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430130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《优秀部门经理》ppt课件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部门经理的核心能力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部门经理的管理技巧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优秀部门经理的成功案例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决策制定者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沟通桥梁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战略执行者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部门经理的角色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457" b="14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负责激励和指导团队成员，确保团队目标达成。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在授权范围内，对部门事务进行决策。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上通下达，确保信息流畅，内外沟通协调。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将公司战略目标转化为部门行动计划。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部门经理的职责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制定并执行部门工作计划，确保团队目标与公司目标一致。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招聘、培训、评估团队成员，提供职业发展机会。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负责部门预算制定、成本控制及财务分析。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定期对团队成员进行绩效评估，提出改进建议。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善于倾听和表达，能够与不同层级的员工进行有效沟通。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能够在复杂情况下做出明智决策，并勇于承担责任。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能够促进团队凝聚力，鼓励团队协作。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不断寻求改进和创新，推动团队持续发展。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优秀部门经理的特质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部门经理的核心能力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是指通过自身的影响力，激发团队成员的积极性和创造力，推动团队达成目标的能力。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优秀部门经理应具备培养团队凝聚力的能力，能够将团队成员紧密团结在一起，共同为实现目标而努力。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培养团队凝聚力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优秀部门经理应能够为团队设定明确、可实现的目标，并确保团队成员了解并认同这些目标。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优秀部门经理应具备激励和鼓舞团队的能力，通过正向激励和鼓励，激发团队成员的积极性和创造力。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激励和鼓舞团队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是指能够清晰、准确地表达自己的想法和意见，并理解他人的需求和期望。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优秀部门经理应具备倾听能力，能够认真听取团队成员的意见和建议，理解他们的需求和期望。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优秀部门经理应具备表达能力，能够清晰、准确地表达自己的想法和意见，使团队成员能够理解并接受。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优秀部门经理应具备谈判能力，能够在协商和谈判中争取到最有利的条件和结果。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是指能够在复杂多变的环境中做出明智、果断的决策。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优秀部门经理应具备评估风险的能力，能够对各种可能出现的风险进行充分评估并制定相应的应对措施。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优秀部门经理应具备分析问题的能力，能够快速、准确地识别问题的本质和关键因素。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果断决策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优秀部门经理应具备果断决策的能力，能够在关键时刻做出明智、果断的决策，推动团队朝着正确的方向前进。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977" b="23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是指能够快速、准确地识别问题，并提出有效的解决方案。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问题识别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优秀部门经理应具备问题识别的能力，能够快速、准确地识别出问题所在，并分析问题的本质和关键因素。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优秀部门经理应具备创新思维，能够提出新颖、独特的解决方案，打破传统思维模式，实现更好的效果。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部门经理的管理技巧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https://d.book118.com/337043013000006040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2024-09-12T03:23:51.690</cp:lastPrinted>
  <dcterms:created xsi:type="dcterms:W3CDTF">2024-09-11T19:23:51Z</dcterms:created>
  <dcterms:modified xsi:type="dcterms:W3CDTF">2024-09-11T19:23:53Z</dcterms:modified>
</cp:coreProperties>
</file>