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F3D82-7063-4C82-886D-4D77AB405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56F67-B7B7-466A-8C7E-C55B3E30A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98C5C-E1AD-48F2-8322-8B2602087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1D569-6FE5-4669-A898-E2961845F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F8B0D3-5B14-4013-BC73-83E1D905B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850A2-8CCB-4FD4-BFD6-FA4FF80B3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76612B-9A76-4A61-8B54-4F6C06297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D26EA-11A3-4856-9B59-7046410E8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7E506-3893-4724-863E-FF80215E2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9BA0E-6CD3-4B37-8C7E-2B11A4EA9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73767-E0AE-4DC8-B378-72111CDA3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44062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项目管理_工作分解结构(WBS)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WBS构建方法与步骤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WBS在项目管理中应用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WBS优化策略及实践案例分享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WBS挑战与解决方案探讨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3" r="29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阐述项目管理中工作分解结构（WBS）的重要性和应用，为项目管理人员提供有效的工具和方法，以便更好地规划和实施项目。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随着项目复杂性的增加，传统的项目管理方法已无法满足需求。工作分解结构作为一种系统化、层次化的项目管理工具，能够将项目拆分为更小、更易于管理的部分，从而提高项目管理的效率和效果。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工作分解结构（Work Breakdown Structure，WBS）是一种将项目按照其内在逻辑关系和层次结构进行分解的方法，旨在将复杂的项目拆分为一系列更小、更易于管理和控制的工作包或任务。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通过详细列出项目所包含的所有工作包和任务，确保项目管理人员和团队成员对项目范围有清晰的认识。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促进资源分配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WBS有助于将资源分配到各个工作包或任务中，确保资源的有效利用。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WBS定义及作用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通过对每个工作包或任务进行详细估算，可以提高项目成本和时间估算的准确性。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提高估算准确性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WBS为项目管理人员提供了一个清晰的框架，以便监控项目的进度、成本和质量，并及时采取必要的控制措施。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便于监控和控制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WBS定义及作用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WBS构建方法与步骤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确立项目的总体目标，确保所有相关方对项目目标有共同的理解。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明确项目的边界和范围，包括项目的可交付成果、约束条件和假设。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确定项目目标与范围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定义项目范围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识别主要任务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根据项目目标和范围，识别出实现项目目标所需的主要任务或工作包。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分解主要任务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将主要任务进一步分解为更具体、更细化的活动或子任务。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69" r="223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识别主要任务和活动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制定任务清单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列出所有识别出的任务和活动，形成一个详细的任务清单。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更新和维护任务清单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随着项目的进展，不断更新和维护任务清单，确保清单的准确性和完整性。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制定详细任务清单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分配资源和时间估算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分配资源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根据任务清单，为每个任务和活动分配所需的资源，包括人力、物力、财力等。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时间估算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对每个任务和活动进行时间估算，确定每个任务的开始时间、结束时间和持续时间。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WBS在项目管理中应用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通过WBS将项目逐层分解为具体的工作包，有助于明确项目的详细范围和边界。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基于WBS的分解结果，可以为每个工作包分配资源、时间和成本，形成详细的项目计划。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WBS有助于识别项目中的潜在风险，并针对每个工作包进行风险评估和制定相应的应对措施。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项目计划制定阶段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项目执行与监控阶段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任务分配与责任明确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通过WBS，可以将项目任务分配给相应的团队成员，并明确各自的责任和角色。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进度监控与控制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利用WBS对项目进度进行监控，确保每个工作包按计划进行，并及时采取调整措施。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资源优化与调配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根据项目实际进展和WBS的分解情况，可以灵活调整资源分配，实现资源的优化配置。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当项目发生变更时，利用WBS可以快速分析变更对项目整体和各工作包的影响程度。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变更影响分析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基于WBS的分析结果，可以制定相应的变更实施计划，明确变更后的任务、资源和时间要求。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变更实施计划制定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通过WBS对变更实施过程进行监控和控制，确保变更按照计划顺利进行，并及时跟踪和记录变更结果。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变更控制与跟踪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项目变更管理中的应用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https://d.book118.com/337044062004006046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2024-09-20T23:22:32.699</cp:lastPrinted>
  <dcterms:created xsi:type="dcterms:W3CDTF">2024-09-20T15:22:32Z</dcterms:created>
  <dcterms:modified xsi:type="dcterms:W3CDTF">2024-09-20T15:22:34Z</dcterms:modified>
</cp:coreProperties>
</file>