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E6724-DAB1-43AB-BED2-D961ACEE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9A063-9C3A-4CAD-AEAA-9CF47306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2B1BA-952B-4B8E-8BEB-CFCB99903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089CD-A46D-4611-AAE6-CB6DA47F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6C0B7-F504-4547-BAF3-6E5DD6B3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BF995-5B48-4D95-BF6D-716F8435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69390-622B-4174-8302-A4F0085A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A51A4-AFBC-4F33-A878-C41E941CE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9EE18-16CD-46F7-BCC0-2C97EFF5B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049D2-0EF6-4B90-9B96-0795020D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D24AF-8D5A-4625-AE5F-1FC6392EB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44156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2023年酒店客房经理工作总结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建议和反馈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监督并确保客房每日清洁，包括床单、毛巾的更换，浴室的清洗，以及房间的除尘。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77" r="134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定期对客房进行深度清洁，包括清洗地毯、家具打蜡、全面消毒等，确保客房卫生达到标准。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定期检查客房设施，如空调、电视、热水器等，及时维修或更换损坏的设施。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客房清洁和维护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主动收集客户对客房的意见和建议，及时处理和改进。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根据客户需求提供个性化的服务，如婴儿床、特殊枕头等。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定期对员工进行客户服务培训，提高员工的服务意识和能力。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合理分配工作任务，确保团队高效运转。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员工招聘与选拔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负责招聘新员工，选拔优秀员工进入核心团队。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定期组织内部培训，提升团队整体素质和专业水平。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能源节约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推广节能措施，如节能灯具、节水器具等，降低能源消耗。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合理采购客房用品，避免浪费。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定期分析成本数据，确保实际支出与预算相符，如有偏差及时调整。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成本控制与预算执行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客房清洁度显著提升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通过制定严格的清洁标准和流程，加强员工培训和监督，2023年客房清洁度得到了显著提升，为客户提供了更加舒适和卫生的住宿环境。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客户满意度创新高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通过优化客房设施、提高服务质量、加强与客户沟通等措施，2023年客户满意度达到了历史新高，为酒店赢得了良好的口碑和更多的回头客。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客户满意度创新高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团队凝聚力显著增强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通过组织团队建设活动、加强内部沟通、鼓励团队协作等措施，2023年团队凝聚力得到了显著增强，员工之间的合作更加默契，工作效率明显提高。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成本控制目标顺利达成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通过优化采购流程、降低能源消耗、减少浪费等措施，2023年成本控制目标顺利达成，为酒店带来了更多的利润空间。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成本控制目标达成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https://d.book118.com/337044156101006051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2024-09-24T13:58:48.665</cp:lastPrinted>
  <dcterms:created xsi:type="dcterms:W3CDTF">2024-09-24T05:58:48Z</dcterms:created>
  <dcterms:modified xsi:type="dcterms:W3CDTF">2024-09-24T05:58:50Z</dcterms:modified>
</cp:coreProperties>
</file>