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40A26-FE25-4238-9508-04BEC6716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C7E7D-7066-4529-882C-085B66BB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4923F-47F1-4BAB-AA30-810C4E4F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732A7-A158-40C5-8156-2E79EF9B3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33A49-FD32-42F5-9B95-004F8E71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7C4DA5-62C2-478A-96EA-4BB0C8257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335EE-ACAC-4050-AA63-1F8005A03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C83B1-CDA5-4913-8763-BF9CE4C83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65431-9A0A-4857-82B6-B13615DCD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68EA5-D35C-48E6-B1E4-FFDF63349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57FE3-57BE-4F70-BC7C-9CBBB95E2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460661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爱国卫生培训知识讲座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爱国卫生概述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健康教育与爱国卫生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传染病防控与爱国卫生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环境卫生与爱国卫生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健康生活方式与爱国卫生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爱国卫生实践案例分享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爱国卫生概述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爱国卫生定义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爱国卫生是指在各级政府领导下，通过强化社会公共卫生意识，深入开展爱国卫生工作，有效保障人民健康。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爱国卫生的意义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爱国卫生不仅关乎个人健康，也影响国家发展和社会进步。通过爱国卫生工作，可以改善生活环境，提高人民健康水平，促进经济和社会可持续发展。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爱国卫生的定义与意义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公共卫生是指通过有组织的社会活动来预防疾病、促进健康，并优化社区的生活和工作环境。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爱国卫生与公共卫生的关系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爱国卫生是公共卫生的基础，公共卫生则是爱国卫生的延伸。爱国卫生强调个人和集体的责任，而公共卫生则更注重政府和社会组织的角色。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爱国卫生与公共卫生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通过开展爱国卫生工作，可以改善生活和工作环境，有效预防和控制疾病，保障人民健康。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健康的劳动力能够为社会创造更多的价值，有利于经济的持续发展。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良好的公共卫生状况有助于减少社会不安定因素，维护社会稳定。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爱国卫生的重要性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健康教育与爱国卫生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健康教育是传递健康知识和技能，促使人们养成健康行为、改善不良习惯、预防疾病、促进健康的一种社会教育活动。其重要性在于提高人们的健康素养，增强自我保健能力，降低疾病风险，提高生活质量。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健康教育是社会发展和人民健康的重要保障，通过有计划、有组织、有系统的教育活动，促使人们自觉地采纳有益于健康的行为和生活方式，消除或减轻影响健康的危险因素，预防疾病，促进健康。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健康教育是爱国卫生工作的重要组成部分，是实现“健康中国”战略目标的重要手段。通过健康教育，可以提高公众对爱国卫生工作的认识和参与度，促进全民健康素养的提升。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健康教育在爱国卫生工作中发挥着至关重要的作用。它不仅可以帮助人们了解和掌握各种卫生保健知识，提高自我保健意识和能力，还可以促进人们养成健康的生活方式，预防和控制各种传染病和慢性病的发生。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健康教育在爱国卫生中的作用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健康教育的实施需要采取多种方法，包括但不限于开设健康教育课程、开展健康教育活动、制作和发放健康教育资料、利用媒体进行宣传等。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健康教育课程是实施健康教育的重要途径之一。可以通过课堂教学、专题讲座等形式，向不同年龄段的人群传授卫生保健知识和技能。此外，开展各种形式的健康教育活动，如义诊、健康咨询、健身活动等，也可以提高人们的健康意识和自我保健能力。同时，制作和发放各种健康教育资料，如宣传册、海报、视频等，便于人们随时随地学习健康知识。最后，利用媒体进行宣传也是普及健康知识的重要手段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传染病防控与爱国卫生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传染病的爆发和流行会对社会造成严重影响，如医疗资源紧张、社会秩序混乱等，因此传染病防控对于维护社会稳定至关重要。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传染病防控是保障人民健康的重要手段，通过预防和控制措施，降低传染病的发生和传播。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健康的劳动力是经济发展的重要基础，传染病防控有助于保障劳动力的健康，促进经济发展。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流感是一种由流感病毒引起的呼吸道传染病，防控措施包括接种流感疫苗、加强个人卫生、减少人群聚集等。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麻疹是一种由麻疹病毒引起的传染病，防控措施包括接种麻疹疫苗、加强个人卫生、及时隔离患者等。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肠道传染病是一种通过食物、饮水等途径传播的传染病，防控措施包括注意饮食卫生、加强水源管理、及时处理病原体等。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肠道传染病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常见传染病及其防控措施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https://d.book118.com/337046066132006036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2024-09-11T17:06:43.953</cp:lastPrinted>
  <dcterms:created xsi:type="dcterms:W3CDTF">2024-09-11T09:06:43Z</dcterms:created>
  <dcterms:modified xsi:type="dcterms:W3CDTF">2024-09-11T09:06:46Z</dcterms:modified>
</cp:coreProperties>
</file>