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3377D-5522-4B5D-BFB8-504334711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E7C3E-B39B-430D-B47B-23A7AAC3E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801A3-2600-4BD9-BD20-DD0E7BBF6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3633F-0D49-4093-8D45-96C372297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459867-5487-4FAE-9C99-E312A04FD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08E121-FB51-4C58-8A67-0303E6C04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76FB30-732B-45BB-B7DD-9A35C2041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C9E32-EF80-44BE-9381-455820965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69299-45CE-494E-8104-E4173B22D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F151D-2973-4990-A7E8-F2DDA65E4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09AEA-9591-414F-A76A-1A801E7AB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51120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大学新生入学教育培训课件互动讨论设计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大学新生入学教育概述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大学生活认知与适应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学术规划与学习方法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校园资源与利用策略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人际交往与沟通技巧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健康安全教育与应急处理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互动讨论环节设计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大学新生入学教育概述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906" r="359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帮助新生尽快适应大学生活，了解学校规章制度，培养自主学习和独立生活能力。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入学教育是高校人才培养的重要环节，有助于新生明确学习目标，规划职业生涯，促进全面发展。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入学教育目的与意义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包括校史校情、专业介绍、学习方法、心理健康、安全教育等方面。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采取讲座、座谈、参观、实践等多种形式，注重互动与体验，增强教育效果。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入学教育内容与形式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108" r="111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评估反馈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入学教育组织实施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学校成立专门领导小组，各学院设立工作小组，明确职责分工。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充分利用校内外资源，发挥辅导员、班主任、专业教师等的作用，形成合力。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制定详细的新生入学教育工作方案，合理安排时间进度和人员配备。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通过问卷调查、座谈会等方式收集新生反馈意见，及时总结经验教训，不断改进优化入学教育工作。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大学生活认知与适应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大学生活是自由、多元、开放的，学生需要独立面对生活和学习中的各种挑战。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新生需要适应新的学习环境和教学方式，建立新的人际关系，培养自我管理能力和批判性思维。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大学生活特点与挑战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角色转变与心理调适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角色转变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从高中生到大学生，学生需要逐渐适应新的角色和身份，承担更多的责任和义务。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面对新的环境和挑战，新生需要积极调整心态，保持乐观向上的精神状态，增强自信心和抗压能力。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86" r="234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大学生需要掌握时间管理技巧，合理安排学习、休闲和社交活动的时间，提高学习效率和生活质量。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自我约束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在大学中，学生需要自觉遵守校规校纪，保持良好的行为习惯和道德品质，树立正确的价值观和人生观。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时间管理与自我约束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学术规划与学习方法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6421" b="642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引导学生深入了解所学专业的课程设置、研究方向、就业领域等，明确专业学习目标和职业发展方向。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了解专业特点与就业前景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指导学生根据自身兴趣、能力和职业规划，制定合理的学术规划，包括选修课程、参加学术活动、发表论文等。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制定个人学术规划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通过讲座、案例分析等形式，培养学生的职业素养，如团队协作、沟通能力、领导力等，为未来的职业发展打下坚实基础。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提升职业素养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专业选择与职业规划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学会学习评估与反思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指导学生定期对自己的学习进行评估和反思，及时调整学习计划和策略，保持学习的持续性和进步性。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掌握学习方法与技巧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引导学生掌握有效的学习方法，如时间管理、记忆技巧、笔记整理等，提高学习效率和质量。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培养学术诚信意识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强调学术诚信的重要性，要求学生严格遵守学术规范，杜绝抄袭、作弊等不端行为。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课程学习与学术诚信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108" r="111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激发自主学习动力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通过设定学习目标、提供学习资源等方式，激发学生的自主学习动力，培养学生的自主学习习惯和能力。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拓展创新思维与视野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鼓励学生积极参加学术科研、创新创业等活动，拓展创新思维和视野，提高创新能力和实践水平。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学会利用学习资源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引导学生充分利用图书馆、实验室、网络等学习资源，提高自主学习效果和创新能力培养。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自主学习与创新能力培养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校园资源与利用策略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https://d.book118.com/337051120064006044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2024-09-18T21:06:32.382</cp:lastPrinted>
  <dcterms:created xsi:type="dcterms:W3CDTF">2024-09-18T13:06:32Z</dcterms:created>
  <dcterms:modified xsi:type="dcterms:W3CDTF">2024-09-18T13:06:34Z</dcterms:modified>
</cp:coreProperties>
</file>