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F83332-A6D6-4B19-A2E1-CB17A1C101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C4FC8E-CD23-4EA3-AF3F-704E156C8B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31BE8-EC78-4D50-AC86-CBB982554B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B53210-6F1D-445F-AA4E-7F20A08E73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ECCD504-3877-45DF-92F4-311367958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8355C0C-D890-46C9-B3B6-8AEAFE48C9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8397A5F-AC32-4070-8129-B50C939054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EE1336-6717-4E2C-A672-60CE46971E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59EA2B7-DFB4-403F-8121-4C5CCC1C12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30884-A86B-448E-AD4A-F41E8E3F3F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8910DC-72CD-433B-9600-9F03AB5B8D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51134151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设备保养计划的执行与管理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设备保养计划的制定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设备保养计划的执行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设备保养计划的管理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设备保养计划的优化与改进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设备保养计划实施案例分享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939" r="3293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设备保养计划是指为保持设备良好状态、延长使用寿命、确保正常运转而制定的一系列定期维护和保养措施。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确保设备在长期使用过程中保持最佳性能，减少故障率，提高生产效率，降低维修成本。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延长使用寿命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合理的保养措施可以减缓设备磨损，延长设备使用寿命，提高投资回报率。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保养计划可以确保设备始终处于良好状态，提高设备运行效率，从而提高生产效率。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确保生产安全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对设备进行定期维护和保养，可以确保设备在安全状态下运行，降低事故风险。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预防故障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通过定期检查和保养，可以及时发现并处理潜在问题，避免设备突然故障导致生产中断。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保养计划的重要性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830" b="383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适用于所有需要长期稳定运行的生产设备、机械装置、电气设备等。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设备使用企业、设备管理部门、设备维修人员等。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适用范围及对象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适用对象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设备保养计划的制定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制定依据和原则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依据设备的重要程度、使用频率、维修历史等数据进行制定。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遵循预防为主、维修为辅的原则，确保设备正常运行。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结合实际情况，制定切实可行的保养计划。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制定步骤与方法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98767" y="1450300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对设备进行全面的调查和了解，收集相关数据。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550182" y="264425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对设备进行分类，确定保养的优先级。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55481" y="3874265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制定各类设备的保养周期、保养内容和保养标准。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01648" y="5012009"/>
            <a:ext cx="3702933" cy="91402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明确保养计划的执行人员、时间和所需资源。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560834" y="4130676"/>
            <a:ext cx="143933" cy="143933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计划内容与要求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63829" y="25412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保养计划应包括设备的名称、型号、数量、使用部门等基本信息。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095436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详细列出每次保养的内容，如清洁、润滑、检查、调整等。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54044" y="4987041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设定保养标准，如设备运行的温度、噪音、振动等参数范围。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972595" y="2757148"/>
            <a:ext cx="2267763" cy="121808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明确设备的保养周期，如日保、周保、月保等。</a:t>
            </a:r>
          </a:p>
        </p:txBody>
      </p:sp>
      <p:sp>
        <p:nvSpPr>
          <p:cNvPr id="29" name="Freeform 29"/>
          <p:cNvSpPr/>
          <p:nvPr/>
        </p:nvSpPr>
        <p:spPr>
          <a:xfrm>
            <a:off x="3095436" y="2932359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186361" y="1337322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685709" y="2892389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7185067" y="1745822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3" name="Group 33"/>
          <p:cNvGrpSpPr/>
          <p:nvPr/>
        </p:nvGrpSpPr>
        <p:grpSpPr>
          <a:xfrm>
            <a:off x="7802444" y="2287786"/>
            <a:ext cx="461677" cy="550831"/>
            <a:chOff x="7802444" y="2287786"/>
            <a:chExt cx="461677" cy="550831"/>
          </a:xfrm>
        </p:grpSpPr>
        <p:sp>
          <p:nvSpPr>
            <p:cNvPr id="34" name="Freeform 34"/>
            <p:cNvSpPr/>
            <p:nvPr/>
          </p:nvSpPr>
          <p:spPr>
            <a:xfrm>
              <a:off x="7968655" y="2393704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7802444" y="2287786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6" name="Group 36"/>
          <p:cNvGrpSpPr/>
          <p:nvPr/>
        </p:nvGrpSpPr>
        <p:grpSpPr>
          <a:xfrm>
            <a:off x="3614276" y="3475144"/>
            <a:ext cx="664559" cy="579787"/>
            <a:chOff x="3614276" y="3475144"/>
            <a:chExt cx="664559" cy="579787"/>
          </a:xfrm>
        </p:grpSpPr>
        <p:sp>
          <p:nvSpPr>
            <p:cNvPr id="37" name="Freeform 37"/>
            <p:cNvSpPr/>
            <p:nvPr/>
          </p:nvSpPr>
          <p:spPr>
            <a:xfrm>
              <a:off x="3614276" y="3614495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3959938" y="3475144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9" name="Group 39"/>
          <p:cNvGrpSpPr/>
          <p:nvPr/>
        </p:nvGrpSpPr>
        <p:grpSpPr>
          <a:xfrm>
            <a:off x="6455230" y="3620596"/>
            <a:ext cx="577692" cy="614458"/>
            <a:chOff x="6455230" y="3620596"/>
            <a:chExt cx="577692" cy="614458"/>
          </a:xfrm>
        </p:grpSpPr>
        <p:sp>
          <p:nvSpPr>
            <p:cNvPr id="40" name="Freeform 40"/>
            <p:cNvSpPr/>
            <p:nvPr/>
          </p:nvSpPr>
          <p:spPr>
            <a:xfrm>
              <a:off x="6793178" y="3620596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6455230" y="3805762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6594677" y="3921682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6702786" y="3871485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4" name="Group 44"/>
          <p:cNvGrpSpPr/>
          <p:nvPr/>
        </p:nvGrpSpPr>
        <p:grpSpPr>
          <a:xfrm>
            <a:off x="5009105" y="2064915"/>
            <a:ext cx="559445" cy="701973"/>
            <a:chOff x="5009105" y="2064915"/>
            <a:chExt cx="559445" cy="701973"/>
          </a:xfrm>
        </p:grpSpPr>
        <p:sp>
          <p:nvSpPr>
            <p:cNvPr id="45" name="Freeform 45"/>
            <p:cNvSpPr/>
            <p:nvPr/>
          </p:nvSpPr>
          <p:spPr>
            <a:xfrm>
              <a:off x="5400317" y="2064915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5182698" y="2160634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Freeform 47"/>
            <p:cNvSpPr/>
            <p:nvPr/>
          </p:nvSpPr>
          <p:spPr>
            <a:xfrm>
              <a:off x="5009105" y="2421786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设备保养计划的执行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保养记录与报告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详细记录保养过程中的各项操作及结果，形成保养报告并提交相关部门。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实施保养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按照保养计划的要求，对设备进行逐项检查、维护、更换等操作。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保养前准备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执行部门在接到保养计划后，需进行人员、物资、工具等方面的准备。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制定设备保养计划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根据设备类型、使用频率、保养周期等因素，制定详细的设备保养计划。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审批与下达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保养计划需经过相关部门审批后下达至执行部门。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执行流程与规范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设备管理员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负责设备保养计划的制定、下达及监督执行。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设备操作员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负责设备的日常使用和简单维护，配合执行设备保养计划。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专业维修人员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负责设备的专业维修和定期保养，确保设备处于良好状态。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执行人员与职责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https://d.book118.com/337051134151006043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2024-09-17T20:21:23.313</cp:lastPrinted>
  <dcterms:created xsi:type="dcterms:W3CDTF">2024-09-17T12:21:23Z</dcterms:created>
  <dcterms:modified xsi:type="dcterms:W3CDTF">2024-09-17T12:21:25Z</dcterms:modified>
</cp:coreProperties>
</file>