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27C96-7781-4A43-8BE2-19DFFEA05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287CC-84FF-4D87-A4E1-A803A9EF6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1C226-04F2-42B4-93DD-272995EBE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F6433-D204-4579-92C5-8E6C262A2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C90071-AFEC-4C04-8B74-8F393A455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16B30-4BFC-4126-8FD9-3F6C93A1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AE44EF-0702-40FD-9DB2-6A31228C7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4876E-8BFE-4FE6-AB1C-303971498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75F76-D931-40C6-B26D-DB882526A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D890F-B483-44CF-9984-EC6625E77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CC605-AFD1-41B3-89E7-8A01A549E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52016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开店可行性方案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明确目标客户群体，如年龄、性别、收入水平、消费习惯等，以便更好地满足客户需求。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确定店铺位置和覆盖范围，考虑人流量、周边环境等因素，以便选择最佳的开店地点。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根据目标市场和客户需求，确定店铺的产品和服务，并确保与竞争对手有所区别。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历史销售数据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收集和分析类似店铺的历史销售数据，了解市场需求和趋势。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通过市场调查了解目标市场的消费者需求、消费习惯和购买意愿等信息。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采用适当的预测方法，如时间序列分析、回归分析等，对未来市场需求进行预测。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制定相应的竞争策略，如差异化竞争、成本领先等，以在市场中获得竞争优势。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识别竞争对手的类型，包括直接竞争对手、间接竞争对手、替代品和潜在竞争对手。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竞争对手分析要素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分析竞争对手的产品、价格、渠道、促销等要素，了解其竞争优势和劣势。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确定产品或服务与市场上其他同类产品或服务的区别和优势。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独特卖点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提炼出产品或服务的独特卖点，以吸引目标客户群体的关注。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明确产品或服务的目标客户群体，了解他们的需求和偏好。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根据产品或服务的成本加上一定的利润率来制定价格。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成本加成定价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市场比较定价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660" r="2666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根据市场上同类产品或服务的价格来制定价格。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根据产品或服务的价值和市场需求来制定价格，以提供性价比高的产品或服务。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利用电商平台、自建官网或社交媒体平台进行销售。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开设实体店铺，提供面对面的销售和服务。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与合作伙伴建立分销渠道，将产品或服务推广到更广泛的客户群体。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分销渠道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销售和分销渠道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店铺租赁费用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包括店面装修、内部装修以及设备购置等费用。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装修费用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根据店铺经营需要，计算首批进货和后续补货的成本。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根据店铺所在地区、地段和面积等因素，计算租赁费用。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包括员工工资、福利和培训等费用。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初始投资预算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https://d.book118.com/337052016012006044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2024-09-18T04:00:50.420</cp:lastPrinted>
  <dcterms:created xsi:type="dcterms:W3CDTF">2024-09-17T20:00:50Z</dcterms:created>
  <dcterms:modified xsi:type="dcterms:W3CDTF">2024-09-17T20:00:52Z</dcterms:modified>
</cp:coreProperties>
</file>