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C5F35-87DD-4DEF-B9B1-12C0233A2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C031F-87DA-4446-95A9-C3A9C1CF3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2F60A-158C-42E0-9A33-1E8E1C28C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095A9-BE4C-45E7-88C9-A37E85101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E435C-D800-4077-A6BF-7C418B7D7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651464-6174-4B1F-B9E1-51C5CE0F9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B6A5A9-16AF-44B8-9CAB-409AF0163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FE808-D3BF-44F7-BA76-08FA5B7A7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D78A8-A50E-4B93-94FD-0CCF70E24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4BC5B-C297-4A98-A985-43B9268685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B7FBE5-694C-4A8A-AABC-126D3198B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521001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员工入职培训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企业文化与价值观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员工规章制度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工作技能培训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安全与健康培训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通过培训，使新员工熟悉公司业务、产品、流程和技术，掌握必要的技能和知识，提高工作效率和质量。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提高员工的专业技能和知识水平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帮助新员工了解公司的价值观、使命和理念，增强员工的归属感和忠诚度，降低员工流失率。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促进员工融入企业文化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通过培训，培养员工的沟通、协作、创新和解决问题的能力，提高个人综合素质和职业发展潜力。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提升员工综合素质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公司文化与价值观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业务知识与流程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技能培训与实践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安全与健康知识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介绍公司的历史、使命、愿景和价值观，以及组织架构和各部门职能。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讲解公司的业务流程、产品知识和相关行业知识，以及各部门的具体业务内容和操作流程。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培训员工了解公司安全规定和健康知识，提高员工的安全意识和自我保护能力。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针对不同岗位和职能进行技能培训和实践操作，包括沟通技巧、团队协作、时间管理、问题解决等。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互动交流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利用在线学习平台或内部培训系统，提供电子化的学习资料和课程，方便员工随时随地学习。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组织新员工参加公司内部的集中式培训，由专业讲师授课，进行面对面的交流和指导。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组织新员工进行互动交流活动，分享经验和学习心得，促进员工之间的沟通和合作。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安排新员工在实际工作环境中进行实践操作，由资深员工或导师进行指导和评估。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企业文化与价值观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介绍公司的成立背景、发展历程和重要里程碑。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公司成立背景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分享公司的长期发展目标、战略规划和未来愿景，激发员工的使命感。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公司历史与愿景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明确公司的使命和宗旨，强调公司对社会、客户和员工的责任。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阐述公司的核心价值观，如诚信、创新、卓越、合作等，引导员工行为规范。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公司使命与价值观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核心价值观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公司使命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清晰地展示公司的组织架构、部门设置和职责分工，帮助员工了解公司整体运营情况。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团队介绍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介绍公司高层管理团队、部门负责人及核心团队成员，增进员工之间的了解与交流。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公司组织结构与团队介绍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员工规章制度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958" r="795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公司规定的正常工作时间，员工应按时上下班，不得迟到早退。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员工享有国家法定假期、年假、病假等休息休假权利，公司应按照规定给予员工相应的休息休假时间。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休息休假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工作时间与休息休假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公司为员工提供五险一金、节日福利、生日福利等福利项目，保障员工的基本生活需求。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待遇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公司根据员工的岗位和能力，给予相应的薪资待遇和晋升机会，激励员工的工作积极性和创造力。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员工福利与待遇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https://d.book118.com/337052100165006035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2024-09-10T15:01:45.979</cp:lastPrinted>
  <dcterms:created xsi:type="dcterms:W3CDTF">2024-09-10T07:01:46Z</dcterms:created>
  <dcterms:modified xsi:type="dcterms:W3CDTF">2024-09-10T07:01:47Z</dcterms:modified>
</cp:coreProperties>
</file>