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773B7-A1B4-4589-842C-041BE536B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0902C-C47A-41EE-8598-27782CFE7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E5252-E392-4C47-840A-C2B1F367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8D94B-FBFC-46B2-A9A4-E45F00E57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39DFE-6080-4805-AD22-FF0D65C6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429F5-ADA4-4566-8DAA-96CA1944B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1ED210-E848-4D69-9AF9-0DC3C5411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3EA4E-D0EC-4BEA-A976-445AF991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B739C-8B03-4440-AE67-3C54908DC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936B8-9DC1-4F89-9274-7940D38E6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D7F02-F6F0-4B94-954A-79C05916C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531500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油气多相流量计量研究现状与发展趋势课件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油气多相流量计量概述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油气多相流量计量技术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油气多相流量计量研究进展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油气多相流量计量发展趋势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油气多相流量计量应用案例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油气多相流量计量概述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油气多相流量计量是指在同一管道中同时测量油气两相流体的流量，包括油、气、水等。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油气多相流量计量具有高精度、高效率、高可靠性的特点，是油气工业中重要的测量技术之一。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油气多相流量计量的原理是基于多相流体的物理和化学性质，通过测量流体的压力、温度、密度、电导率等参数，计算出流体的质量流量和体积流量。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油气多相流量计量技术可分为间接计量和直接计量两类。间接计量技术是通过测量流体的物理参数，经过计算得到流量值；直接计量技术则是通过测量流体的质量或体积直接得到流量值。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计量原理与技术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532" r="953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我国在油气多相流量计量领域的研究起步较晚，但近年来发展迅速，取得了一系列重要成果。国内主要的研究机构包括中石油、中石化等大型企业以及部分高校和科研机构。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国外在油气多相流量计量领域的研究起步较早，技术较为成熟。国外的主要研究机构包括美国的ExxonMobil、BP、Shell等大型石油公司以及部分高校和科研机构。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油气多相流量计量技术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利用不同相态的介质在电场中的电导率差异，通过测量电场中电导率的变化来计算各相流量。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结构简单、成本低、可靠性高、测量精度较高。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对流态要求较高，不适用于高粘度、高含水或高含气的情况。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电容法计量技术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利用超声波在流体中的传播速度与流体流速的关系，通过测量超声波传播时间来计算流量。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非接触式测量、测量精度高、适用范围广。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对流体特性敏感，需要针对不同流体进行校准。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超声波计量技术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31" r="24731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利用核磁共振原理，通过测量流体中氢原子核的磁化率和流速来计算流量。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高精度、高分辨率、非接触式测量。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设备成本高、对流体特性要求较高、需要特殊防护措施。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核磁共振计量技术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通过测量流体质量来计算流量，适用于多种流体，但对温度和压力变化敏感。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质量流量计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利用流体在特定条件下产生的涡街效应来计算流量，适用于气体和液体，但受流速和管径影响较大。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涡街流量计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其他计量技术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油气多相流量计量研究进展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https://d.book118.com/337053150032006051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2024-09-24T02:58:47.125</cp:lastPrinted>
  <dcterms:created xsi:type="dcterms:W3CDTF">2024-09-23T18:58:47Z</dcterms:created>
  <dcterms:modified xsi:type="dcterms:W3CDTF">2024-09-23T18:58:49Z</dcterms:modified>
</cp:coreProperties>
</file>