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949C1B1-1C44-48B5-9C98-1D9CAF88A6B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49524-778D-4161-8B6B-ACC238D2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681E9-23AF-43E0-BEF7-D5D92342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11394-CCEC-4DA5-AB4A-1FBEC7A70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99466-9A82-4CE4-BA8B-97689334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99A1C-702C-4EAD-A82C-8F98C25CF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36EE0-571D-473B-A177-A4018BD3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55A8F4-23F8-428B-8331-6AD7E0B66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AC6A5-8093-4CD3-986D-9028FB60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2C0B7-3E90-4B55-B67B-EE899BB27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07E25-D30E-40C0-9370-87593EFA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19C6A-3010-4799-AE28-72158221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44F1CDD-5D2B-4C4A-99E6-087C1FEB9F8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42142B7-F73A-428E-BC96-AD2F75208E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54022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不同模式护理查房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急诊科护理查房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重症监护室护理查房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普通病房护理查房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手术室护理查房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不同模式护理查房简介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护理查房是医疗团队中非常重要的环节，主要是通过查看患者的健康状况，了解治疗效果，协调医疗团队工作等。不同模式护理查房是指在不同的环境下进行护理查房，如急诊科、重症监护室、普通病房等。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不同模式护理查房的流程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确认查房对象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确保查房对象正确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了解患者基本情况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收集患者资料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获取病史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查看化验结果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记录患者病情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汇总医嘱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急诊科护理查房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急诊科护理查房简介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急诊科护理查房是在急诊科门诊或留观病房进行的查房工作，主要是对急诊患者进行诊断和治疗。这个环节至关重要，需要医护人员迅速判断病情，保证患者得到及时的救治。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急诊科护理查房流程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在急诊科护理查房时，首先要迅速了解患者病史，然后确保患者生命体征稳定，与医生密切沟通，制定治疗方案。同时，要注意患者情绪波动情况，确保治疗方案及时执行。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确保患者生命体征稳定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重点关注患者的生命体征指标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保证患者生命体征处于正常范围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及时与医生沟通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与医生充分沟通，制定治疗计划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确保治疗方案得到执行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做好记录工作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记录患者的病情变化和护理措施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为医生提供参考依据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急诊科护理查房的关键要点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快速了解患者病史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全面了解患者的既往病史和就诊情况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有助于确定诊疗方案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73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74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7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7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急诊科护理查房中的护理团队合作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急诊科护理查房过程中，护士、医生、技师等各个岗位的护理团队必须密切合作，协调一致。护士要及时向医生反馈患者病情变化，医生要指导护士实施护理措施，技师要协助医生进行相关检查。只有团结合作，才能保证患者得到最好的护理和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重症监护室护理查房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重症监护室护理查房简介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重症监护室护理查房是对危重病人进行全面观察和护理的过程，需要密切监测病人生命体征。这是一项重要的工作，直接关系到病人的生命安全。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https://d.book118.com/337054022033006054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不同模式护理查房</vt:lpstr>
      <vt:lpstr>目录</vt:lpstr>
      <vt:lpstr>第一章 简介</vt:lpstr>
      <vt:lpstr> </vt:lpstr>
      <vt:lpstr>不同模式护理查房的流程</vt:lpstr>
      <vt:lpstr>第2章 急诊科护理查房</vt:lpstr>
      <vt:lpstr> </vt:lpstr>
      <vt:lpstr> </vt:lpstr>
      <vt:lpstr>急诊科护理查房的关键要点</vt:lpstr>
      <vt:lpstr>急诊科护理查房中的护理团队合作</vt:lpstr>
      <vt:lpstr>第3章 重症监护室护理查房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2024-09-28T09:53:15.109</cp:lastPrinted>
  <dcterms:created xsi:type="dcterms:W3CDTF">2024-09-28T01:53:15Z</dcterms:created>
  <dcterms:modified xsi:type="dcterms:W3CDTF">2024-09-28T01:53:17Z</dcterms:modified>
</cp:coreProperties>
</file>