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3253ED-6E23-49F4-8B4B-38B189749D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A6F4F5-E0C0-4417-896F-0D1633D44B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EFC79B-AA9C-4648-95A9-F209208E31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205FF2-2813-4D26-98A5-54211A4AC9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ECE4B22-5F96-474B-92E5-5690F1F097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5B7473A-0189-43A1-A537-3FC6EC8C8D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902EC66-CC53-40AB-8424-6B43A4E391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4F2570-F835-4BD6-B667-DF47032945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2C970C-705E-482B-B6C8-B52A25B51F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62F9F6-E181-45AB-AB6F-9E50128030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45D218-F1EE-4F65-B9BC-5FA5C5CDCF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7055014031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云端存储与网络安全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云端存储介绍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云端存储安全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网络安全在云端存储中的应用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云端存储与网络安全案例分析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云端存储介绍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735871" y="4184207"/>
            <a:ext cx="2692926" cy="101771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flipH="1">
            <a:off x="4749975" y="1385888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096005" y="2522220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4749975" y="3648265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096005" y="4778693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云端存储的定义与特点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354979" y="1014104"/>
            <a:ext cx="3394996" cy="490334"/>
            <a:chOff x="1354979" y="1014104"/>
            <a:chExt cx="3394996" cy="490334"/>
          </a:xfrm>
        </p:grpSpPr>
        <p:sp>
          <p:nvSpPr>
            <p:cNvPr id="30" name="TextBox 30"/>
            <p:cNvSpPr txBox="1"/>
            <p:nvPr/>
          </p:nvSpPr>
          <p:spPr>
            <a:xfrm>
              <a:off x="1354979" y="1014104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463704" y="1448856"/>
            <a:ext cx="3286271" cy="1654845"/>
            <a:chOff x="1463704" y="1448856"/>
            <a:chExt cx="3286271" cy="1654845"/>
          </a:xfrm>
        </p:grpSpPr>
        <p:sp>
          <p:nvSpPr>
            <p:cNvPr id="32" name="TextBox 32"/>
            <p:cNvSpPr txBox="1"/>
            <p:nvPr/>
          </p:nvSpPr>
          <p:spPr>
            <a:xfrm>
              <a:off x="1463704" y="1448856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云端存储是一种通过网络将数据存储在远程服务器上的服务，用户可以通过Web浏览器可以实现相同的功能并拥有访问数据的能力。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354979" y="3648265"/>
            <a:ext cx="3394996" cy="490334"/>
            <a:chOff x="1354979" y="3648265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1354979" y="364826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无限扩展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463704" y="4083018"/>
            <a:ext cx="3286271" cy="1654845"/>
            <a:chOff x="1463704" y="4083018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463704" y="4083018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云端存储的容量可以随着用户需求无限扩展，无需担心存储空间不足的问题。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442035" y="1993420"/>
            <a:ext cx="3394996" cy="490334"/>
            <a:chOff x="7442035" y="1993420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7442035" y="1993420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数据同步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550760" y="2428173"/>
            <a:ext cx="3286271" cy="1654845"/>
            <a:chOff x="7550760" y="2428173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7550760" y="2428173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云端存储可以实现多设备间的数据同步，方便用户随时随地存取数据。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496398" y="4406909"/>
            <a:ext cx="3394996" cy="490334"/>
            <a:chOff x="7496398" y="4406909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496398" y="440690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高可用性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605123" y="4841661"/>
            <a:ext cx="3286271" cy="1654845"/>
            <a:chOff x="7605123" y="4841661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605123" y="4841661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云端存储具备高可用性和容错性，确保数据安全可靠。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用户无需随身携带硬盘、U盘等存储设备，通过云端即可随时随地存取数据。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方便快捷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用户无需购买和维护昂贵的存储设备，云端存储服务通常采用按需付费的方式。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降低成本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云端存储的优势与限制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数据安全：云端存储服务提供商通常具备专业的安全团队和技术，保障用户数据的安全性和隐私性。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7967" b="7967"/>
          <a:stretch>
            <a:fillRect/>
          </a:stretch>
        </p:blipFill>
        <p:spPr>
          <a:xfrm>
            <a:off x="763829" y="2145985"/>
            <a:ext cx="4887637" cy="2739225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云端存储的优势与限制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云端存储需要依靠稳定的网络连接，如果网络不稳定或中断，可能会影响数据的存取和使用。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网络依赖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数据安全风险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访问速度限制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云端存储的数据可能面临黑客攻击、数据泄露等安全风险，用户需要注意保护账号和密码安全。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对于大量数据访问和高并发请求，云端存储的访问速度可能无法满足用户需求。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云端存储的优势与限制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2118" b="1211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云端存储的应用场景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个人数据备份与同步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个人用户可以将照片、视频、文档等数据备份到云端，实现多设备间的数据同步和备份。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企业数据共享与协作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企业用户可以将文件、资料、项目等数据存储到云端，方便团队成员随时随地共享和协作。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媒体娱乐内容存储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用户可以将电影、音乐、游戏等媒体内容存储到云端，随时随地享受高质量的内容服务。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网络安全基础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网络安全是指保护网络系统免受未经授权的访问、使用、泄露、破坏、修改，以及控制等方面的威胁，保障网络服务的可用性、完整性和保密性。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网络安全的重要性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随着互联网的普及和信息化程度的提高，网络安全已经成为国家安全、社会稳定和经济发展不可或缺的基石。保护网络安全对于保障个人隐私、企业机密和国家安全具有重要意义。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5031" r="1503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网络安全定义与重要性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常见的网络安全威胁与攻击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恶意软件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包括病毒、蠕虫、特洛伊木马等，通过感染和传播恶意代码来破坏网络系统。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钓鱼攻击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通过伪装成合法网站或电子邮件诱骗用户点击恶意链接，窃取个人信息或进行金融诈骗。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分布式拒绝服务攻击（DDoS攻击）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通过大量无用的请求拥塞网络资源，导致合法用户无法访问目标网站或服务。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勒索软件攻击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通过加密用户文件或系统资源，威胁用户支付赎金以解锁系统或文件。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4209" r="1420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93" r="17593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通过设置访问控制规则，阻止未经授权的访问和数据传输。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防火墙技术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对敏感数据进行加密处理，保护数据的机密性和完整性。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加密技术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定期对网络系统进行漏洞扫描和评估，及时发现和修复安全漏洞。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安全漏洞扫描与评估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实时监测网络流量和系统日志，发现异常行为和攻击行为，及时报警和处置。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入侵检测与防御系统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网络安全防护策略与技术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https://d.book118.com/337055014031006051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2024-09-24T02:33:55.743</cp:lastPrinted>
  <dcterms:created xsi:type="dcterms:W3CDTF">2024-09-23T18:33:55Z</dcterms:created>
  <dcterms:modified xsi:type="dcterms:W3CDTF">2024-09-23T18:33:57Z</dcterms:modified>
</cp:coreProperties>
</file>