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E184D-7779-4632-B8CF-CC61B45B1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504B9-BC84-4D6A-B75D-AC1BB65F1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D8E79-9E97-4D9D-9236-7A1CD7023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61F12-0670-4085-84DA-92E28A89F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3C2208-BB48-44E4-97B7-36B8A00DC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74DB25-7812-4928-BFDC-43B73DD66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92A4BA-8DEB-4B89-B7D2-E678B1C5F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95DD5-F2C7-4DD0-B64D-21BF8E152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6FFFB-CB2B-4CCC-9527-39FB6F327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59158-E341-4D8A-AF0D-232D4DE66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82035-F804-4452-A784-26A3323B7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5603501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防火墙与入侵检测防御教育培训课件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入侵检测系统（IDS）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防火墙与入侵检测系统的集成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培训与教育资源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防火墙基础知识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防火墙是用于保护网络安全的系统，能够过滤和限制网络流量，防止未经授权的访问和数据泄露。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是网络安全体系的核心组件之一，它通过监测、过滤和限制网络流量，确保只有经过授权的数据能够通过，从而保护网络免受恶意攻击和未经授权的访问。防火墙可以阻止外部攻击者进入内部网络，同时也可以防止内部用户访问不安全的外部资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https://d.book118.com/337056035011006054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2024-09-28T04:44:05.254</cp:lastPrinted>
  <dcterms:created xsi:type="dcterms:W3CDTF">2024-09-27T20:44:05Z</dcterms:created>
  <dcterms:modified xsi:type="dcterms:W3CDTF">2024-09-27T20:44:06Z</dcterms:modified>
</cp:coreProperties>
</file>