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041381-F009-4C00-B2B0-65667E157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EE3529-D3C7-49BC-B669-493483AA0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B5AA1-F603-41DE-BDDF-6921285D6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075307-AB4D-46E4-B2BE-A2F8DB330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BD6029-279F-4F2C-AAFC-B2C09E172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FB8AD9-F1B0-4884-B907-6C29BEF60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461A60-7422-41CF-9056-D70CF0FE5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D2BEE1-9EB2-4F31-BB00-86D0FE388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A9A0E-4EC3-4A8C-B9CA-394DA31EF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690B5-2A56-4491-A69C-F3D586506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0653F-D413-4777-A8DE-F8C8DB88F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6003005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生活服务行业2024年财务策略与发展趋势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生活服务行业概述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2024年生活服务行业财务策略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生活服务行业未来发展趋势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生活服务行业面临的挑战与机遇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生活服务行业财务策略建议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生活服务行业成功案例分析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生活服务行业概述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生活服务行业是为满足居民日常生活需求而提供的服务行业，包括餐饮、家政、美容美发、洗浴、旅游等。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根据服务类型和特点，生活服务行业可以分为基础生活服务、休闲生活服务和高端生活服务。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随着居民收入水平的提高和消费结构的升级，生活服务行业的市场规模不断扩大。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增长情况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在政策支持、消费升级和技术创新的推动下，生活服务行业的增长速度逐渐加快。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5" r="13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8" r="134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随着消费者需求的多样化，生活服务行业呈现出个性化与多元化的发展趋势。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个性化与多元化服务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互联网技术的发展促进了生活服务行业的线上线下融合，提高了服务的便利性和效率。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品牌化与连锁化经营成为生活服务行业发展的重要趋势，有助于提高服务质量和管理水平。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品牌化与连锁化经营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随着消费者对健康和环保的关注度提高，绿色环保和健康养生的服务需求逐渐增加。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绿色环保与健康养生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2024年生活服务行业财务策略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对生活服务行业的成本进行全面分析，识别可控成本和不可控成本，为制定成本控制策略提供依据。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通过集中采购、比价采购等方式降低采购成本，提高采购效率。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节能减排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推广节能技术和设备，降低能源消耗，减少排放，降低环境成本。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成本控制策略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根据市场需求和消费者偏好，开发新产品或服务，提高产品附加值，增加收入来源。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制定有效的营销策略，提高品牌知名度和美誉度，吸引更多客户，增加销售收入。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渠道拓展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开拓新的销售渠道，如线上平台、社交媒体等，扩大销售范围，增加收入。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收入增长策略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建立完善的风险管理体系，对市场风险、信用风险等进行有效管理，降低财务风险。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通过合理安排收款和付款，保持健康的现金流状况，确保企业的正常运营。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根据市场情况和公司战略，制定合理的投资策略，提高资金使用效率。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资金管理策略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生活服务行业未来发展趋势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2305" r="123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技术创新驱动发展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数字化转型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随着互联网、大数据、人工智能等技术的普及，生活服务行业将加速数字化转型，实现线上线下融合发展。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智能化服务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通过智能化技术，提高服务效率和质量，满足消费者个性化需求，提升用户体验。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共享经济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共享经济模式将进一步渗透到生活服务领域，为消费者提供更便捷、高效的服务。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品质化服务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消费者对服务品质的要求越来越高，生活服务行业将不断提升服务质量，提高消费者满意度。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便捷化体验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消费者对服务的便捷性要求越来越高，生活服务行业将不断优化服务流程，提高服务效率。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随着消费者需求的多样化，生活服务行业将更加注重满足消费者的个性化需求，提供定制化服务。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https://d.book118.com/337060030050006034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2024-09-08T04:14:23.123</cp:lastPrinted>
  <dcterms:created xsi:type="dcterms:W3CDTF">2024-09-07T20:14:23Z</dcterms:created>
  <dcterms:modified xsi:type="dcterms:W3CDTF">2024-09-07T20:14:25Z</dcterms:modified>
</cp:coreProperties>
</file>