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B2AB80-4A09-4EB2-AD8C-88040341C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E98FD1-96CA-40AA-8765-E27E2DEAB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4CCA0-A855-4659-AE65-E7448ECA1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C0F3AF-C565-4DDD-8013-30D768D8CB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69F70D-0E20-4F41-81BA-5754C6D3D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196EE5-E9C6-4A2F-B5E5-DF700D3B78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5F8029-3D1F-4B12-B673-9E8D5B591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39BA35-C65D-4418-BF8B-CC42FB2F7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318CF6-CCC2-41C5-A4FF-956307D79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B4596C-EF25-430B-971B-3F3CD21C5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53F6F1-6924-4B2C-A48A-8EF167924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06012302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预防冠心病讲课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冠心病的风险因素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冠心病的预防方法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冠心病的治疗与护理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冠心病患者的自我管理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冠心病的社会预防与控制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冠心病的基本知识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4292" b="142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冠心病是一种常见的心血管疾病，是由于冠状动脉粥样硬化导致血管狭窄或阻塞，引起心肌缺血、缺氧或坏死。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冠心病分为隐匿型、心绞痛型、心肌梗死型和心力衰竭型。隐匿型无明显症状，心绞痛型表现为阵发性胸骨后疼痛，心肌梗死型为持续性胸痛，心力衰竭型则表现为呼吸困难和水肿等症状。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冠心病的症状包括胸闷、胸痛、心悸、气短等，其中胸痛是最常见的症状。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胸痛常表现为阵发性或持续性胸骨后疼痛，可放射至心前区、左上肢、下颌等部位，通常在体力劳动或情绪激动时诱发。其他症状如心悸、气短、乏力等也较为常见。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313" r="14313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冠心病的症状与表现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冠心病对患者的身体健康和生命安全都有严重影响，可导致心肌梗死、心力衰竭等严重后果。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冠心病患者容易发生心肌梗死，导致心肌坏死、心脏功能受损。长期心肌缺血还可引起心力衰竭，表现为呼吸困难、水肿等症状。此外，冠心病还可能导致心律失常、猝死等严重后果。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冠心病的影响与危害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冠心病的风险因素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553" r="4055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控制高血压是预防冠心病的重要措施，包括合理饮食、适量运动和定期检测血压。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高血压是冠心病的主要风险因素之一，长期高血压会导致血管内皮损伤，增加动脉粥样硬化的风险。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高血脂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高血脂是指血液中胆固醇、甘油三酯等脂质含量过高，这些脂质沉积在血管壁上，形成斑块，进而引发动脉粥样硬化。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降低血脂水平有助于预防冠心病，通过调整饮食、增加运动和控制体重等方法可以有效降低血脂。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0767" r="1076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糖尿病患者的血管病变和动脉粥样硬化的风险增加，因此糖尿病也是冠心病的危险因素之一。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控制血糖水平是预防冠心病的重要措施，包括合理饮食、适度运动和按时服用降糖药物。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吸烟会损伤血管内皮，增加血小板聚集和黏附，加速动脉粥样硬化的进程。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戒烟是预防冠心病的重要措施之一，同时避免被动吸烟也有助于降低风险。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家族史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家族中有冠心病患者的人群，其患病风险相对较高。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了解家族史并采取相应的预防措施，如定期检查、改善生活方式等，有助于降低患病风险。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冠心病的预防方法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应遵循适量、均衡、多样化的原则，避免摄入过多的高热量食物和饮料，特别是含糖饮料和酒精，以降低血脂水平，预防冠心病的发生。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保持健康的饮食习惯是预防冠心病的关键措施之一。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饮食应以低盐、低脂、低糖、高纤维为主，多摄入新鲜蔬菜、水果、全谷类食物，减少饱和脂肪酸和胆固醇的摄入，控制总热量和体重。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合理控制饮食，避免暴饮暴食和过度饮酒。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健康饮食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807" y="6294551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08896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491648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563276" y="6356050"/>
            <a:ext cx="1062872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TextBox 6"/>
          <p:cNvSpPr txBox="1"/>
          <p:nvPr/>
        </p:nvSpPr>
        <p:spPr>
          <a:xfrm>
            <a:off x="653186" y="2299523"/>
            <a:ext cx="2564970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3186" y="3326163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适量运动有助于降低冠心病的风险。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81227" y="2889304"/>
            <a:ext cx="254847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1227" y="3915944"/>
            <a:ext cx="2562225" cy="237860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根据个人情况选择适合自己的运动方式，如快走、慢跑、游泳、骑车等有氧运动，以及力量训练等无氧运动，保持每周至少150分钟的中等强度运动或75分钟的高强度运动。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60873" y="2236479"/>
            <a:ext cx="261404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60873" y="3263120"/>
            <a:ext cx="2609850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坚持长期规律的运动可以促进身体健康，预防冠心病。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6324" y="2889304"/>
            <a:ext cx="265338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6324" y="3915944"/>
            <a:ext cx="2653383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运动时应避免过度疲劳和运动损伤，注意运动前的热身和运动后的放松活动，以及保持良好的睡眠和饮食习惯。</a:t>
            </a:r>
          </a:p>
        </p:txBody>
      </p:sp>
      <p:sp>
        <p:nvSpPr>
          <p:cNvPr id="14" name="AutoShape 14"/>
          <p:cNvSpPr/>
          <p:nvPr/>
        </p:nvSpPr>
        <p:spPr>
          <a:xfrm rot="-10800000">
            <a:off x="795939" y="1447431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95955" y="1561173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AutoShape 16"/>
          <p:cNvSpPr/>
          <p:nvPr/>
        </p:nvSpPr>
        <p:spPr>
          <a:xfrm rot="-10800000">
            <a:off x="3539937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639953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AutoShape 18"/>
          <p:cNvSpPr/>
          <p:nvPr/>
        </p:nvSpPr>
        <p:spPr>
          <a:xfrm rot="10800000">
            <a:off x="6323866" y="1379194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423882" y="1492936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 rot="-10800000">
            <a:off x="9134415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9234431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适量运动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https://d.book118.com/337060123024006033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2024-09-06T08:31:18.228</cp:lastPrinted>
  <dcterms:created xsi:type="dcterms:W3CDTF">2024-09-06T00:31:18Z</dcterms:created>
  <dcterms:modified xsi:type="dcterms:W3CDTF">2024-09-06T00:31:20Z</dcterms:modified>
</cp:coreProperties>
</file>