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CE0C9-3644-456F-A065-CE1564D0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5CFCE-5E5C-48DC-907A-7BAE42CC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CF20B-9ABC-4204-B37B-C08954FE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20871-74BF-4080-B876-4A5FB8A95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B0DD0B-3417-4183-92E3-1711B35B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CB23BB-EA16-4ACF-B052-27B61AA28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B6E39-7BD6-4C32-865D-38B79EB03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E3BC5-D6B6-48BD-86C1-738EDC77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FCC2C-E1E4-440D-ADFB-4DDDBF53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B317A-86FF-45C5-8499-1612A845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5E9A6-066C-4542-A01D-86E3DEBF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60124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医药经理的市场份额增长与市场份额维持能力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市场份额增长策略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市场份额维持能力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市场份额增长与维持能力的实践案例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分析当前医药市场面临的挑战和机遇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探讨医药经理如何提升市场份额增长与维持能力的重要性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提出有效的市场份额增长与维持策略，以指导医药经理的实践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在激烈的市场竞争中，保持或增加市场份额有助于提升企业的竞争力和品牌知名度。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通过持续的市场份额增长，企业可以扩大生产规模、降低成本、提高盈利能力，从而实现可持续发展。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随着医药市场的不断变化，如政策法规的调整、新技术的涌现等，医药经理需要具备灵活应对市场变化的能力，以保持市场份额的稳定增长。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市场份额增长与维持能力的重要性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市场份额增长策略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通过增加研发预算，吸引顶尖科研人才，提升创新药物研发能力。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强化临床试验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确保创新药物的安全性和有效性，通过严格的临床试验验证药物疗效。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加速审批流程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与监管机构密切合作，优化审批流程，缩短创新药物上市时间。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创新药物研发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通过开发针对不同疾病领域的药物，扩大产品线覆盖范围。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拓展治疗领域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开发不同剂型的药物，如片剂、注射剂、吸入剂等，以满足不同患者需求。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增加剂型种类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提升品牌知名度和美誉度，增加患者对产品的信任度和忠诚度。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强化品牌建设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扩大产品线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深入了解患者需求、竞争对手情况和市场趋势，为营销策略制定提供依据。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利用互联网、社交媒体、学术会议等多渠道进行产品推广，提高产品曝光度。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建立完善的客户关系管理系统，加强与医生、药剂师等关键客户的沟通和合作。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寻找战略合作伙伴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与具有互补优势的医药企业建立合作关系，共同开拓市场、研发新产品。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加强与政府相关部门的沟通和合作，争取政策支持和资金扶持。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参与行业协会活动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积极参加医药行业协会活动，与同行交流经验，拓展合作机会。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市场份额维持能力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通过统一的视觉识别、品牌传播和公关活动，提升品牌知名度和美誉度。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确保产品质量始终如一，提高客户满意度和忠诚度，从而维护品牌形象。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积极申请专利、商标等知识产权，防止侵权行为对品牌形象和市场份额造成损害。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品牌建设与保护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详细记录客户需求、购买历史等信息，为客户提供个性化服务。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举办客户活动、赠送礼品等，增强客户黏性和忠诚度。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通过电话、邮件等方式定期与客户保持联系，了解客户反馈，及时解决问题。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灵活定价策略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根据产品特点、市场需求和竞争状况，制定合理的定价策略，以保持市场份额。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价格优惠与促销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在特定时期或针对特定客户群体，采取价格优惠、促销活动等手段，刺激消费需求。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密切关注市场动态和竞争对手价格变化，为价格策略调整提供依据。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https://d.book118.com/337060124004006040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2024-09-12T04:31:38.003</cp:lastPrinted>
  <dcterms:created xsi:type="dcterms:W3CDTF">2024-09-11T20:31:38Z</dcterms:created>
  <dcterms:modified xsi:type="dcterms:W3CDTF">2024-09-11T20:31:39Z</dcterms:modified>
</cp:coreProperties>
</file>