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B7A432-761F-459C-887F-7672C1DFE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CA8A2-3EBA-41AB-8801-A72E0148C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290E80-654B-491E-A7F5-60EA60410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401AD6-62B5-4CB0-998A-AAA7023AAB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33DE11-0217-4582-8B90-D9B8D27B11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6917FB-2395-450B-8D3B-A619C2E658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415878-96E9-4ED5-86D4-1AA67A2E65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F1D57D-9720-40B8-9E6F-2433318FE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64CFC6-0E8F-458A-A2CE-6B307EE47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5003B-806D-494E-ADBD-1D057484F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E8A4C-0D6D-4F2B-AA4B-F1BB42339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6203601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工艺开发职业规划书</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工艺开发行业概述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个人职业规划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职业技能提升计划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职业人际关系建设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职业规划的评估与调整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明确职业目标和发展方向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通过职业规划，确定个人在工艺开发领域的职业目标和发展方向，为未来的职业发展提供清晰的指导。</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适应行业发展趋势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随着科技的不断进步和市场的不断变化，工艺开发领域也在不断发展和演变。职业规划有助于个人及时了解行业趋势，调整自己的发展方向，保持与行业的同步发展。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提高职业竞争力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通过职业规划，个人可以系统地提升自己的知识、技能和经验，增强自己在工艺开发领域的竞争力，为获得更好的职业机会打下基础。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实现个人价值</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职业规划有助于个人认清自己的优势和不足，明确自己的价值观和职业追求，从而在工作中更好地发挥自己的潜力，实现个人价值。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提高工作满意度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通过职业规划，个人可以选择符合自己兴趣和擅长的职业领域，从事自己喜欢和擅长的工作，从而提高工作满意度和幸福感。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促进职业发展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规划可以为个人的职业发展提供清晰的路线图和时间表，帮助个人有计划地提升自己的职业素养和能力，逐步实现职业目标。同时，职业规划还可以帮助个人在职业发展过程中不断调整和修正自己的方向和目标，保持职业发展的持续性和稳定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工艺开发行业概述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工艺开发行业是制造业的重要组成部分，当前正处于快速发展阶段，随着技术的不断进步和市场需求的增长，工艺开发行业的规模不断扩大，涉及的领域也越来越广泛。</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未来工艺开发行业将继续保持快速增长的态势，主要趋势包括智能化、绿色化、服务化等。同时，随着新材料、新技术、新工艺的不断涌现，工艺开发行业将不断迎来新的发展机遇。</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现状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发展趋势</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负责生产现场的管理和调度，确保生产计划的顺利执行。</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负责新工艺、新技术的研究和开发，推动工艺创新和技术升级。</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负责工艺方案的设计、优化和实施，解决生产过程中的工艺问题，提高产品质量和生产效率。</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负责工艺质量的控制和改进，制定和执行工艺质量标准，降低产品不良率。</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工艺研发工程师</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工艺工程师</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工艺质量工程师</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生产工程师</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行业核心岗位与职责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工艺开发职业的发展路径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初级工艺工程师</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主要从事基础的工艺设计和实施工作，积累实践经验和技能。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中级工艺工程师</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能够独立承担复杂的工艺设计和优化任务，具备一定的团队管理和领导能力。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高级工艺工程师/专家</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在工艺领域有深厚的理论功底和实践经验，能够解决复杂的工艺问题，推动工艺创新和技术升级，具备较高的行业影响力和话语权。</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工艺管理岗位</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如工艺经理、工艺总监等，负责工艺团队的管理和运营，制定和执行工艺发展战略，推动公司整体工艺水平的提升。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个人职业规划</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t="2466" b="246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注重创新、追求卓越，致力于推动工艺技术的进步和产业升级。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专业背景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具备扎实的化学工程、材料科学等专业知识，对工艺开发有浓厚兴趣。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技能特长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熟练掌握实验设计、数据分析、工艺优化等技能，具备良好的团队协作和沟通能力。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自我认知与定位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中期目标（3-5年）</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在行业内建立一定知名度，参与或主导重要项目，推动工艺技术的创新和应用。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长期目标（5年以上）</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成为工艺开发领域的专家或领导者，推动行业的技术进步和产业升级，为社会创造更多价值。</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短期目标（1-3年）</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在工艺开发领域积累实践经验，提升专业技能，成为团队中不可或缺的技术骨干。</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职业目标设定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实现职业目标的路径与计划</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endParaRPr/>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endParaRPr/>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endParaRPr/>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积极参与项目实践，不断积累经验和技能。</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主动寻求反馈和指导，不断改进和提升自己。</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短期计划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实现职业目标的路径与计划</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建立良好的职业网络，与同行保持交流和合作。</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中期计划</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在专业领域内持续深造，提升自己的专业素养。</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积极参与行业交流和合作，扩大自己的影响力和知名度。</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实现职业目标的路径与计划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https://d.book118.com/337062036013006040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2024-09-12T06:46:26.216</cp:lastPrinted>
  <dcterms:created xsi:type="dcterms:W3CDTF">2024-09-11T22:46:26Z</dcterms:created>
  <dcterms:modified xsi:type="dcterms:W3CDTF">2024-09-11T22:46:28Z</dcterms:modified>
</cp:coreProperties>
</file>