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B90ED-9C11-458D-B808-538F70D90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67313-C166-482C-BC97-BBEDE1EE1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CE2C2-8BF4-4174-9996-433739AC4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C89F8-FDBD-4F42-8B32-90AD819ED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878732-967B-4EB3-A7C9-06789A977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9BB17F-9C93-4B11-9A7B-8B87BA7BD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327093-2F3E-4970-9CA2-4A9732C52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22554-83DF-440F-AD43-AB4A12069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3484D-A7CF-406C-8D80-37BF46DB1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5E64E-6240-4277-906F-3FAEBE4F7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CD36A-B71D-4A1E-BAAC-9B271D4CB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62131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绿色力量的展现垃圾分类与社会参与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垃圾分类方法及标准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社会参与在垃圾分类中作用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绿色力量在行动：成功案例分享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当前面临挑战及解决策略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随着人口增长和消费模式的改变，垃圾产量逐年攀升，给环境带来巨大压力。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垃圾产量激增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资源浪费严重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环境污染加剧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625" b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大量可回收资源被当作垃圾丢弃，造成资源浪费。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垃圾的不合理处理导致土壤、水源和大气污染，威胁生态环境和人类健康。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垃圾问题现状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通过分类投放，可将可回收资源有效回收利用，减少资源浪费。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108" r="111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3" r="8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垃圾分类有助于减少垃圾处理量，降低对环境的污染和破坏。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减轻环境压力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垃圾分类的推广和实践有助于提高公众的环保意识和责任感。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提升环保意识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许多发达国家已实施严格的垃圾分类制度，通过法律、政策和教育手段推动分类工作，实现了较高的资源回收率和环境改善。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垃圾分类起步较晚，但近年来政府和社会各界加大了推广力度，通过试点城市、宣传教育和激励机制等措施，逐步推动垃圾分类的普及和实施。然而，在实际操作中仍存在诸多问题和挑战，如分类标准不统一、居民参与度不高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垃圾分类方法及标准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在垃圾产生的源头，如家庭、办公室等场所，按照垃圾的性质进行分类投放。这种方法强调个人和集体的责任感，是预防污染和节约资源的重要手段。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由专门的回收机构对各类垃圾进行收集、分类和处理。这种方法适用于具有回收价值的垃圾，如废纸、废塑料、废金属等。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专业回收法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将垃圾进行集中处理，通过物理、化学或生物等方法，实现垃圾的无害化、减量化和资源化。这种方法适用于成分复杂、难以单独处理的垃圾。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综合处理法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常见垃圾分类方法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88" r="249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地域性差异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不同地区的垃圾分类标准可能因气候、土壤、经济发展水平等因素而有所不同。例如，一些干旱地区可能更注重厨余垃圾的回收利用，而湿润地区则可能更注重塑料等不易降解垃圾的回收。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城市与农村差异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和农村地区的垃圾分类标准也存在差异。城市地区由于人口密集、垃圾产生量大，往往采取更严格的分类标准和处理措施；而农村地区则可能因垃圾产生量相对较少、处理设施不完善等因素，采取相对简单的分类和处理方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不同地区分类标准差异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保持分类容器整洁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分类容器应定期清洗和消毒，避免异味和细菌滋生。同时，应避免在容器内混入不属于该分类的垃圾。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正确识别垃圾类型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在投放垃圾前，应仔细辨别垃圾的类型和属性，确保将其投放到正确的分类容器中。对于不确定的垃圾类型，可以咨询相关部门或专业人士。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积极参与宣传教育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作为社会成员，应积极参与垃圾分类的宣传教育活动，提高自己和他人的环保意识和分类技能。通过共同努力，推动垃圾分类工作的深入开展。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875" r="8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42" r="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实际操作中注意事项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社会参与在垃圾分类中作用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转变公众态度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引导公众从“要我分类”转变为“我要分类”，树立垃圾分类的责任感和使命感，积极参与垃圾分类行动。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培养公众习惯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通过持续的宣传教育和监督指导，让公众逐渐养成垃圾分类的习惯，形成自觉、主动、持久的分类行为。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提高公众对垃圾分类的认知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通过宣传教育、科普讲座等形式，让公众了解垃圾分类的重要性和必要性，以及正确的分类方法。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公众认知与态度转变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社区推动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社区作为居民生活的基本单元，可以通过制定垃圾分类规章制度、设立分类投放点、开展宣传教育活动等方式，推动居民积极参与垃圾分类。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学校应将垃圾分类纳入教育体系，通过课堂教育、实践活动等形式，培养学生的环保意识和分类习惯，进而影响家庭和社会的分类行为。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基层组织合作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社区、学校等基层组织应加强合作，共同推动垃圾分类工作，形成全民参与、齐抓共管的良好局面。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社区、学校等基层组织推动作用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企业参与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企业应积极履行社会责任，通过技术创新、产品开发等方式，推动垃圾分类和资源化利用，同时加强员工培训和宣传教育，提高员工环保意识。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非政府组织作用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非政府组织可以发挥自身优势，组织志愿者开展垃圾分类宣传、指导和监督等活动，推动社会广泛参与垃圾分类。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社会力量整合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政府应鼓励和支持企业、非政府组织等社会力量参与垃圾分类工作，加强政策引导和资金支持，形成政府主导、社会参与、市场运作的垃圾分类新格局。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企业、非政府组织等社会力量参与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绿色力量在行动：成功案例分享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https://d.book118.com/337062131016006035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2024-09-09T09:03:27.570</cp:lastPrinted>
  <dcterms:created xsi:type="dcterms:W3CDTF">2024-09-09T01:03:27Z</dcterms:created>
  <dcterms:modified xsi:type="dcterms:W3CDTF">2024-09-09T01:03:29Z</dcterms:modified>
</cp:coreProperties>
</file>