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7F819-71C8-45D1-B0EB-0CA9BBF8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A7572-5609-415F-BDC7-7CA864205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96E83-9354-47E3-84E7-ABDD25212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44EF1-3D31-4B92-BB6C-3FF2231FB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CADC00-1971-4732-BB6F-715087079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628A96-8D00-4C3D-851F-4AAE6B6D8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361676-6C94-4701-BAA3-70BE3BF6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75AAB-5B1A-49F1-A931-45B4BE7A2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3D1CF-1C21-4785-9231-FC1AA514C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0C42C-7DFE-4C0B-9865-D0F80C035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621D5-51A9-4128-BEDE-E99778F8B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63004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《诗经研究专题》ppt课件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《诗经》研究综述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《诗经》中的主题研究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《诗经》中的意象研究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《诗经》的影响与传承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《诗经》是中国最早的诗歌集，收集了西周初年至春秋中叶（前11世纪至前6世纪）的诗歌。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其内容反映了那一时期社会的真实面貌，涵盖了那一时期社会的各个层面，从政治、经济、文化到军事、风俗等。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《诗经》的起源与历史背景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《诗经》分为《风》、《雅》、《颂》三部分，其中《风》是周代各地的歌谣，《雅》是周人的正声雅乐，《颂》是周王庭和贵族宗庙祭祀的乐歌。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《诗经》的诗歌形式以四言为主，普遍运用“赋”、“比”、“兴”手法，表现出质朴自然、婉转流丽的艺术风格。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4" r="31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《诗经》的语言简洁明快，多用象征、比喻等修辞手法，表达了那一时期人们的思想感情和审美观念。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《诗经》的艺术风格多样，既有豪放奔放的诗歌，也有柔美细腻的抒情篇章，充分展现了那一时期人们的艺术追求和审美取向。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《诗经》的艺术特点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艺术风格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《诗经》研究综述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文献整理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对《诗经》的版本、校勘、注释等方面进行深入研究，整理出可靠的文献资料。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文献考证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对《诗经》中的史实、人物、事件等进行考证，探究其历史背景和文化内涵。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文献比较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将《诗经》与其他文献进行比较，探究其文学风格、艺术特色等方面的异同。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《诗经》的文献研究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探究《诗经》所反映的文化内涵，包括礼乐制度、宗法制度、道德观念等方面。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研究《诗经》中文化的演变过程，探究其与时代背景、社会变革等方面的关系。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文化演变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分析《诗经》对后世文化的影响，探究其在文学、艺术、哲学等方面的传承和发展。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《诗经》的文化研究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对《诗经》的语音进行深入研究，探究其音韵特点、语音规律等。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对《诗经》中的词汇进行分类、解释和比较，探究其语义特点和词义演变。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对《诗经》的语法结构进行深入研究，探究其句法特点和语法规律。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《诗经》的语言学研究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《诗经》中的主题研究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https://d.book118.com/337063004034006031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2024-09-03T07:25:03.829</cp:lastPrinted>
  <dcterms:created xsi:type="dcterms:W3CDTF">2024-09-02T23:25:03Z</dcterms:created>
  <dcterms:modified xsi:type="dcterms:W3CDTF">2024-09-02T23:25:05Z</dcterms:modified>
</cp:coreProperties>
</file>