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3E40D6-8F78-4972-BB30-946189659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E0B164-3019-45A6-B1FD-05BE04FAB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2CCAB0-160D-49F7-A1C9-295F6F7A5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03E605-A761-43CE-8EB3-08EDBBB04F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22E3CC-F389-4D62-8780-029F4EEA36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E79081-172D-4F34-8135-B5A7A49F85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065389-5AA2-4FE6-9407-1224FDCE4B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F4AB14-5DCB-47E0-BE99-DB38843256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EBDF20-8D67-4BAA-9EAA-BEA5060D82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1780D8-4E30-4E95-AC96-7507F7A87F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5A6FDE-0A20-4464-98D9-1B6F31CC4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06301404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《钢结构连接》PPT课件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钢结构连接概述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钢结构连接的基本类型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钢结构连接的设计与计算</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钢结构连接的施工工艺</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钢结构连接的常见问题与解决方案</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钢结构连接概述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34" r="3263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钢结构连接是指将两个或多个钢结构构件通过一定的方式连接起来，形成一个整体，以承受和传递荷载。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钢结构连接可以分为焊接、铆钉连接、螺栓连接和复合连接等类型。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钢结构连接是结构整体稳定性和安全性的关键，连接的质量直接影响到整体结构的承载能力和稳定性。</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确保结构安全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通过合理的钢结构连接设计，可以实现结构设计要求，保证结构的整体性能和稳定性。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实现结构设计要求</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采用合理的钢结构连接方式，可以提高施工效率，缩短施工周期，降低工程成本。</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提高施工效率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钢结构连接的重要性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桥梁的各个部位需要采用不同的钢结构连接方式，以确保桥梁的整体稳定性和安全性。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桥梁工程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建筑工程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船舶制造业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高层建筑、大跨度结构等建筑工程中，需要采用各种类型的钢结构连接方式来满足结构设计要求。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船舶的各个部位需要采用高质量的钢结构连接方式，以确保船舶的安全航行。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钢结构连接的应用场景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钢结构连接的基本类型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31" r="1663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通过熔融金属将两个钢构件永久性连接在一起的方法。</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焊接连接</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连接强度高，刚度大，密封性好，操作简单，成本低。</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焊接过程中易产生焊接变形和焊接残余应力，对材料热影响较大，需要焊接设备和焊接工艺。</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广泛应用于建筑、桥梁、船舶、车辆、重型机械等领域的钢结构连接。</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焊接连接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39" r="187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900" r="1890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螺栓连接</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通过螺栓将两个钢构件连接在一起的方法。</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安装方便，拆卸容易，对环境无污染，成本较低。</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连接刚度较小，容易松动，需要定期维护和紧固。</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广泛应用于建筑、桥梁、车辆、重型机械等领域的钢结构连接。</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螺栓连接</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优点</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缺点</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通过铆钉将两个钢构件连接在一起的方法。</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铆钉连接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连接强度高，密封性好，能承受较大的冲击和振动。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优点</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操作复杂，成本较高，容易生锈和松动。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缺点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主要应用于重型机械、桥梁、船舶等领域的钢结构连接。</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应用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铆钉连接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42" r="3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将两种或两种以上的连接方式结合在一起形成的连接方法。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复合连接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可以综合利用各种连接方式的优点，提高连接性能。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操作复杂，成本较高。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广泛应用于各种复杂结构的钢结构连接，如大型桥梁、高层建筑等。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复合连接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钢结构连接的设计与计算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承载能力计算是钢结构连接设计中至关重要的环节，它涉及到连接件在承受载荷时的稳定性、强度和刚度。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在进行承载能力计算时，需要考虑连接件的截面尺寸、材料特性、连接方式和载荷类型等因素，通过力学分析计算出连接件的承载能力，以确保结构的安全性和稳定性。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承载能力计算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疲劳计算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疲劳计算是为了评估钢结构连接在循环载荷作用下的疲劳寿命和疲劳强度，以确保结构在长期使用过程中的安全性和可靠性。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疲劳计算需要考虑材料的疲劳特性、应力集中效应、循环载荷类型和幅值等因素，通过疲劳分析方法和相关标准进行计算，以确定连接件的疲劳寿命和疲劳强度。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25" b="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抗震计算是为了评估钢结构连接在地震作用下的抗震性能和安全性，以确保结构在地震发生时能够保持稳定性和完整性。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抗震计算需要考虑地震载荷的特性、连接件的抗震性能、结构体系的整体抗震性能等因素，通过地震工程学和相关标准进行计算，以确定连接件在地震作用下的安全性和稳定性。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抗震计算</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https://d.book118.com/337063014040006030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2024-09-01T19:09:55.284</cp:lastPrinted>
  <dcterms:created xsi:type="dcterms:W3CDTF">2024-09-01T11:09:55Z</dcterms:created>
  <dcterms:modified xsi:type="dcterms:W3CDTF">2024-09-01T11:09:57Z</dcterms:modified>
</cp:coreProperties>
</file>